
<file path=[Content_Types].xml><?xml version="1.0" encoding="utf-8"?>
<Types xmlns="http://schemas.openxmlformats.org/package/2006/content-types">
  <Default Extension="rels" ContentType="application/vnd.openxmlformats-package.relationships+xml"/>
  <Default Extension="xml" ContentType="application/xml"/>
  <Default Extension="gif" ContentType="image/gif"/>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4995" autoAdjust="0"/>
    <p:restoredTop sz="94660"/>
  </p:normalViewPr>
  <p:slideViewPr>
    <p:cSldViewPr showGuides="1" snapToGrid="0">
      <p:cViewPr varScale="1">
        <p:scale>
          <a:sx n="88" d="100"/>
          <a:sy n="88" d="100"/>
        </p:scale>
        <p:origin x="494" y="62"/>
      </p:cViewPr>
      <p:guideLst>
        <p:guide orient="horz" pos="3770"/>
        <p:guide pos="3795"/>
      </p:guideLst>
    </p:cSldViewPr>
  </p:slideViewPr>
  <p:notesTextViewPr>
    <p:cViewPr>
      <p:scale>
        <a:sx n="1" d="1"/>
        <a:sy n="1" d="1"/>
      </p:scale>
      <p:origin x="0" y="0"/>
    </p:cViewPr>
  </p:notesTextViewPr>
  <p:notesViewPr>
    <p:cSldViewPr>
      <p:cViewPr>
        <p:scale>
          <a:sx n="66" d="100"/>
          <a:sy n="66" d="100"/>
        </p:scale>
        <p:origin x="0" y="0"/>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tableStyles" Target="tableStyle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9" name=""/>
        <p:cNvGrpSpPr/>
        <p:nvPr/>
      </p:nvGrpSpPr>
      <p:grpSpPr>
        <a:xfrm>
          <a:off x="0" y="0"/>
          <a:ext cx="0" cy="0"/>
          <a:chOff x="0" y="0"/>
          <a:chExt cx="0" cy="0"/>
        </a:xfrm>
      </p:grpSpPr>
      <p:sp>
        <p:nvSpPr>
          <p:cNvPr id="1048677"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78"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79"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80"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81"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82"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3" name=""/>
        <p:cNvGrpSpPr/>
        <p:nvPr/>
      </p:nvGrpSpPr>
      <p:grpSpPr>
        <a:xfrm>
          <a:off x="0" y="0"/>
          <a:ext cx="0" cy="0"/>
          <a:chOff x="0" y="0"/>
          <a:chExt cx="0" cy="0"/>
        </a:xfrm>
      </p:grpSpPr>
      <p:sp>
        <p:nvSpPr>
          <p:cNvPr id="1048581" name="Date Placeholder 1"/>
          <p:cNvSpPr>
            <a:spLocks noGrp="1"/>
          </p:cNvSpPr>
          <p:nvPr>
            <p:ph type="dt" sz="half" idx="10"/>
          </p:nvPr>
        </p:nvSpPr>
        <p:spPr>
          <a:xfrm>
            <a:off x="838200" y="6356350"/>
            <a:ext cx="2743200" cy="365125"/>
          </a:xfrm>
        </p:spPr>
        <p:txBody>
          <a:bodyPr/>
          <a:p>
            <a:fld id="{559F4B8B-2086-4993-98F5-E09561A371D2}" type="datetimeFigureOut">
              <a:rPr lang="en-IN" smtClean="0"/>
              <a:t>14-07-2023</a:t>
            </a:fld>
            <a:endParaRPr lang="en-IN"/>
          </a:p>
        </p:txBody>
      </p:sp>
      <p:sp>
        <p:nvSpPr>
          <p:cNvPr id="1048582" name="Footer Placeholder 2"/>
          <p:cNvSpPr>
            <a:spLocks noGrp="1"/>
          </p:cNvSpPr>
          <p:nvPr>
            <p:ph type="ftr" sz="quarter" idx="11"/>
          </p:nvPr>
        </p:nvSpPr>
        <p:spPr>
          <a:xfrm>
            <a:off x="4038600" y="6356350"/>
            <a:ext cx="4114800" cy="365125"/>
          </a:xfrm>
        </p:spPr>
        <p:txBody>
          <a:bodyPr/>
          <a:p>
            <a:endParaRPr lang="en-IN"/>
          </a:p>
        </p:txBody>
      </p:sp>
      <p:sp>
        <p:nvSpPr>
          <p:cNvPr id="1048583" name="Slide Number Placeholder 3"/>
          <p:cNvSpPr>
            <a:spLocks noGrp="1"/>
          </p:cNvSpPr>
          <p:nvPr>
            <p:ph type="sldNum" sz="quarter" idx="12"/>
          </p:nvPr>
        </p:nvSpPr>
        <p:spPr>
          <a:xfrm>
            <a:off x="8610600" y="6356350"/>
            <a:ext cx="2743200" cy="365125"/>
          </a:xfrm>
        </p:spPr>
        <p:txBody>
          <a:bodyPr/>
          <a:p>
            <a:fld id="{1A95142A-529C-4C5F-AB09-4DD1BFDC7C62}" type="slidenum">
              <a:rPr lang="en-IN" smtClean="0"/>
              <a:t>‹#›</a:t>
            </a:fld>
            <a:endParaRPr lang="en-IN"/>
          </a:p>
        </p:txBody>
      </p:sp>
      <p:pic>
        <p:nvPicPr>
          <p:cNvPr id="2097152" name="Picture 8" descr="A black and purple background  Description automatically generated"/>
          <p:cNvPicPr>
            <a:picLocks noChangeAspect="1"/>
          </p:cNvPicPr>
          <p:nvPr userDrawn="1"/>
        </p:nvPicPr>
        <p:blipFill>
          <a:blip xmlns:r="http://schemas.openxmlformats.org/officeDocument/2006/relationships" r:embed="rId1"/>
          <a:srcRect l="70654" t="48148"/>
          <a:stretch>
            <a:fillRect/>
          </a:stretch>
        </p:blipFill>
        <p:spPr>
          <a:xfrm>
            <a:off x="8610600" y="3302000"/>
            <a:ext cx="3572712" cy="3556000"/>
          </a:xfrm>
          <a:custGeom>
            <a:avLst/>
            <a:gdLst>
              <a:gd name="connsiteX0" fmla="*/ 2540000 w 3572712"/>
              <a:gd name="connsiteY0" fmla="*/ 0 h 3556000"/>
              <a:gd name="connsiteX1" fmla="*/ 3528683 w 3572712"/>
              <a:gd name="connsiteY1" fmla="*/ 199606 h 3556000"/>
              <a:gd name="connsiteX2" fmla="*/ 3572712 w 3572712"/>
              <a:gd name="connsiteY2" fmla="*/ 220816 h 3556000"/>
              <a:gd name="connsiteX3" fmla="*/ 3572712 w 3572712"/>
              <a:gd name="connsiteY3" fmla="*/ 3556000 h 3556000"/>
              <a:gd name="connsiteX4" fmla="*/ 212765 w 3572712"/>
              <a:gd name="connsiteY4" fmla="*/ 3556000 h 3556000"/>
              <a:gd name="connsiteX5" fmla="*/ 199606 w 3572712"/>
              <a:gd name="connsiteY5" fmla="*/ 3528683 h 3556000"/>
              <a:gd name="connsiteX6" fmla="*/ 0 w 3572712"/>
              <a:gd name="connsiteY6" fmla="*/ 2540000 h 3556000"/>
              <a:gd name="connsiteX7" fmla="*/ 2540000 w 3572712"/>
              <a:gd name="connsiteY7" fmla="*/ 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2712" h="3556000">
                <a:moveTo>
                  <a:pt x="2540000" y="0"/>
                </a:moveTo>
                <a:cubicBezTo>
                  <a:pt x="2890701" y="0"/>
                  <a:pt x="3224801" y="71075"/>
                  <a:pt x="3528683" y="199606"/>
                </a:cubicBezTo>
                <a:lnTo>
                  <a:pt x="3572712" y="220816"/>
                </a:lnTo>
                <a:lnTo>
                  <a:pt x="3572712" y="3556000"/>
                </a:lnTo>
                <a:lnTo>
                  <a:pt x="212765" y="3556000"/>
                </a:lnTo>
                <a:lnTo>
                  <a:pt x="199606" y="3528683"/>
                </a:lnTo>
                <a:cubicBezTo>
                  <a:pt x="71075" y="3224801"/>
                  <a:pt x="0" y="2890701"/>
                  <a:pt x="0" y="2540000"/>
                </a:cubicBezTo>
                <a:cubicBezTo>
                  <a:pt x="0" y="1137197"/>
                  <a:pt x="1137197" y="0"/>
                  <a:pt x="2540000" y="0"/>
                </a:cubicBezTo>
                <a:close/>
              </a:path>
            </a:pathLst>
          </a:custGeom>
        </p:spPr>
      </p:pic>
      <p:pic>
        <p:nvPicPr>
          <p:cNvPr id="2097153" name="Picture 9" descr="A black and purple background  Description automatically generated"/>
          <p:cNvPicPr>
            <a:picLocks noChangeAspect="1"/>
          </p:cNvPicPr>
          <p:nvPr userDrawn="1"/>
        </p:nvPicPr>
        <p:blipFill>
          <a:blip xmlns:r="http://schemas.openxmlformats.org/officeDocument/2006/relationships" r:embed="rId1">
            <a:alphaModFix amt="50000"/>
          </a:blip>
          <a:stretch>
            <a:fillRect/>
          </a:stretch>
        </p:blipFill>
        <p:spPr>
          <a:xfrm>
            <a:off x="8687" y="0"/>
            <a:ext cx="12174625" cy="6858000"/>
          </a:xfrm>
          <a:custGeom>
            <a:avLst/>
            <a:gdLst>
              <a:gd name="connsiteX0" fmla="*/ 0 w 12174625"/>
              <a:gd name="connsiteY0" fmla="*/ 0 h 6858000"/>
              <a:gd name="connsiteX1" fmla="*/ 12174625 w 12174625"/>
              <a:gd name="connsiteY1" fmla="*/ 0 h 6858000"/>
              <a:gd name="connsiteX2" fmla="*/ 12174625 w 12174625"/>
              <a:gd name="connsiteY2" fmla="*/ 3522816 h 6858000"/>
              <a:gd name="connsiteX3" fmla="*/ 12130596 w 12174625"/>
              <a:gd name="connsiteY3" fmla="*/ 3501606 h 6858000"/>
              <a:gd name="connsiteX4" fmla="*/ 11141913 w 12174625"/>
              <a:gd name="connsiteY4" fmla="*/ 3302000 h 6858000"/>
              <a:gd name="connsiteX5" fmla="*/ 8601913 w 12174625"/>
              <a:gd name="connsiteY5" fmla="*/ 5842000 h 6858000"/>
              <a:gd name="connsiteX6" fmla="*/ 8801519 w 12174625"/>
              <a:gd name="connsiteY6" fmla="*/ 6830683 h 6858000"/>
              <a:gd name="connsiteX7" fmla="*/ 8814678 w 12174625"/>
              <a:gd name="connsiteY7" fmla="*/ 6858000 h 6858000"/>
              <a:gd name="connsiteX8" fmla="*/ 0 w 12174625"/>
              <a:gd name="connsiteY8" fmla="*/ 6858000 h 6858000"/>
              <a:gd name="connsiteX9" fmla="*/ 0 w 12174625"/>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4625" h="6858000">
                <a:moveTo>
                  <a:pt x="0" y="0"/>
                </a:moveTo>
                <a:lnTo>
                  <a:pt x="12174625" y="0"/>
                </a:lnTo>
                <a:lnTo>
                  <a:pt x="12174625" y="3522816"/>
                </a:lnTo>
                <a:lnTo>
                  <a:pt x="12130596" y="3501606"/>
                </a:lnTo>
                <a:cubicBezTo>
                  <a:pt x="11826714" y="3373075"/>
                  <a:pt x="11492614" y="3302000"/>
                  <a:pt x="11141913" y="3302000"/>
                </a:cubicBezTo>
                <a:cubicBezTo>
                  <a:pt x="9739110" y="3302000"/>
                  <a:pt x="8601913" y="4439197"/>
                  <a:pt x="8601913" y="5842000"/>
                </a:cubicBezTo>
                <a:cubicBezTo>
                  <a:pt x="8601913" y="6192701"/>
                  <a:pt x="8672988" y="6526801"/>
                  <a:pt x="8801519" y="6830683"/>
                </a:cubicBezTo>
                <a:lnTo>
                  <a:pt x="8814678" y="6858000"/>
                </a:lnTo>
                <a:lnTo>
                  <a:pt x="0" y="6858000"/>
                </a:lnTo>
                <a:lnTo>
                  <a:pt x="0" y="0"/>
                </a:lnTo>
                <a:close/>
              </a:path>
            </a:pathLst>
          </a:custGeom>
        </p:spPr>
      </p:pic>
      <p:pic>
        <p:nvPicPr>
          <p:cNvPr id="2097154" name="Picture 10" descr="A black and purple background  Description automatically generated"/>
          <p:cNvPicPr>
            <a:picLocks noChangeAspect="1"/>
          </p:cNvPicPr>
          <p:nvPr userDrawn="1"/>
        </p:nvPicPr>
        <p:blipFill>
          <a:blip xmlns:r="http://schemas.openxmlformats.org/officeDocument/2006/relationships" r:embed="rId1"/>
          <a:srcRect l="72402" t="51368" r="-12381" b="-22222"/>
          <a:stretch>
            <a:fillRect/>
          </a:stretch>
        </p:blipFill>
        <p:spPr>
          <a:xfrm>
            <a:off x="2346365" y="999408"/>
            <a:ext cx="4867235" cy="4859184"/>
          </a:xfrm>
          <a:custGeom>
            <a:avLst/>
            <a:gdLst>
              <a:gd name="connsiteX0" fmla="*/ 3359947 w 4867235"/>
              <a:gd name="connsiteY0" fmla="*/ 0 h 4859184"/>
              <a:gd name="connsiteX1" fmla="*/ 3537950 w 4867235"/>
              <a:gd name="connsiteY1" fmla="*/ 85748 h 4859184"/>
              <a:gd name="connsiteX2" fmla="*/ 4867235 w 4867235"/>
              <a:gd name="connsiteY2" fmla="*/ 2319184 h 4859184"/>
              <a:gd name="connsiteX3" fmla="*/ 2327235 w 4867235"/>
              <a:gd name="connsiteY3" fmla="*/ 4859184 h 4859184"/>
              <a:gd name="connsiteX4" fmla="*/ 93799 w 4867235"/>
              <a:gd name="connsiteY4" fmla="*/ 3529899 h 4859184"/>
              <a:gd name="connsiteX5" fmla="*/ 0 w 4867235"/>
              <a:gd name="connsiteY5" fmla="*/ 3335184 h 4859184"/>
              <a:gd name="connsiteX6" fmla="*/ 3359947 w 4867235"/>
              <a:gd name="connsiteY6" fmla="*/ 3335184 h 4859184"/>
              <a:gd name="connsiteX7" fmla="*/ 3359947 w 4867235"/>
              <a:gd name="connsiteY7" fmla="*/ 0 h 485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7235" h="4859184">
                <a:moveTo>
                  <a:pt x="3359947" y="0"/>
                </a:moveTo>
                <a:lnTo>
                  <a:pt x="3537950" y="85748"/>
                </a:lnTo>
                <a:cubicBezTo>
                  <a:pt x="4329732" y="515870"/>
                  <a:pt x="4867235" y="1354757"/>
                  <a:pt x="4867235" y="2319184"/>
                </a:cubicBezTo>
                <a:cubicBezTo>
                  <a:pt x="4867235" y="3721987"/>
                  <a:pt x="3730038" y="4859184"/>
                  <a:pt x="2327235" y="4859184"/>
                </a:cubicBezTo>
                <a:cubicBezTo>
                  <a:pt x="1362808" y="4859184"/>
                  <a:pt x="523921" y="4321681"/>
                  <a:pt x="93799" y="3529899"/>
                </a:cubicBezTo>
                <a:lnTo>
                  <a:pt x="0" y="3335184"/>
                </a:lnTo>
                <a:lnTo>
                  <a:pt x="3359947" y="3335184"/>
                </a:lnTo>
                <a:lnTo>
                  <a:pt x="3359947" y="0"/>
                </a:lnTo>
                <a:close/>
              </a:path>
            </a:pathLst>
          </a:cu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559F4B8B-2086-4993-98F5-E09561A371D2}" type="datetimeFigureOut">
              <a:rPr lang="en-IN" smtClean="0"/>
              <a:t>14-07-2023</a:t>
            </a:fld>
            <a:endParaRPr lang="en-IN"/>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1A95142A-529C-4C5F-AB09-4DD1BFDC7C62}"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49" r:id="rId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image" Target="../media/image14.gif"/><Relationship Id="rId2" Type="http://schemas.openxmlformats.org/officeDocument/2006/relationships/image" Target="../media/image15.jpeg"/><Relationship Id="rId3"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 name=""/>
        <p:cNvGrpSpPr/>
        <p:nvPr/>
      </p:nvGrpSpPr>
      <p:grpSpPr>
        <a:xfrm>
          <a:off x="0" y="0"/>
          <a:ext cx="0" cy="0"/>
          <a:chOff x="0" y="0"/>
          <a:chExt cx="0" cy="0"/>
        </a:xfrm>
      </p:grpSpPr>
      <p:sp>
        <p:nvSpPr>
          <p:cNvPr id="1048584" name="TextBox 4"/>
          <p:cNvSpPr txBox="1"/>
          <p:nvPr/>
        </p:nvSpPr>
        <p:spPr>
          <a:xfrm>
            <a:off x="1638397" y="2987501"/>
            <a:ext cx="8657891" cy="1399540"/>
          </a:xfrm>
          <a:prstGeom prst="rect"/>
          <a:noFill/>
        </p:spPr>
        <p:txBody>
          <a:bodyPr wrap="square">
            <a:spAutoFit/>
          </a:bodyPr>
          <a:p>
            <a:pPr algn="ctr"/>
            <a:r>
              <a:rPr b="1" dirty="0" sz="8800" lang="en-IN">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Threads APP</a:t>
            </a:r>
          </a:p>
        </p:txBody>
      </p:sp>
      <p:sp>
        <p:nvSpPr>
          <p:cNvPr id="1048585" name="TextBox 5"/>
          <p:cNvSpPr txBox="1"/>
          <p:nvPr/>
        </p:nvSpPr>
        <p:spPr>
          <a:xfrm>
            <a:off x="754196" y="4960336"/>
            <a:ext cx="10426292" cy="523220"/>
          </a:xfrm>
          <a:prstGeom prst="rect"/>
          <a:noFill/>
        </p:spPr>
        <p:txBody>
          <a:bodyPr wrap="square">
            <a:spAutoFit/>
          </a:bodyPr>
          <a:p>
            <a:pPr algn="ctr"/>
            <a:r>
              <a:rPr b="1" dirty="0" sz="2800" lang="en-US" smtClean="0">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Presented By</a:t>
            </a:r>
            <a:endParaRPr b="1" dirty="0" sz="2800" lang="en-IN">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endParaRPr>
          </a:p>
        </p:txBody>
      </p:sp>
      <p:sp>
        <p:nvSpPr>
          <p:cNvPr id="1048586" name="TextBox 6"/>
          <p:cNvSpPr txBox="1"/>
          <p:nvPr/>
        </p:nvSpPr>
        <p:spPr>
          <a:xfrm>
            <a:off x="754196" y="5640310"/>
            <a:ext cx="10426292" cy="646331"/>
          </a:xfrm>
          <a:prstGeom prst="rect"/>
          <a:noFill/>
        </p:spPr>
        <p:txBody>
          <a:bodyPr wrap="square">
            <a:spAutoFit/>
          </a:bodyPr>
          <a:p>
            <a:pPr algn="ctr"/>
            <a:r>
              <a:rPr b="1" dirty="0" sz="3600" lang="en-IN" err="1" smtClean="0">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Kushal</a:t>
            </a:r>
            <a:r>
              <a:rPr b="1" dirty="0" sz="3600" lang="en-IN" smtClean="0">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 </a:t>
            </a:r>
            <a:r>
              <a:rPr b="1" dirty="0" sz="3600" lang="en-IN" err="1" smtClean="0">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Hirapara</a:t>
            </a:r>
            <a:r>
              <a:rPr b="1" dirty="0" sz="3600" lang="en-IN">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 </a:t>
            </a:r>
            <a:r>
              <a:rPr b="1" dirty="0" sz="3600" lang="en-US" smtClean="0">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&amp;</a:t>
            </a:r>
            <a:r>
              <a:rPr b="1" dirty="0" sz="3600" lang="en-US">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 </a:t>
            </a:r>
            <a:r>
              <a:rPr b="1" dirty="0" sz="3600" lang="en-US" smtClean="0">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Krishna </a:t>
            </a:r>
            <a:r>
              <a:rPr b="1" dirty="0" sz="3600" lang="en-US" err="1" smtClean="0">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Ramani</a:t>
            </a:r>
            <a:endParaRPr b="1" dirty="0" sz="3600" lang="en-IN">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endParaRPr>
          </a:p>
        </p:txBody>
      </p:sp>
      <p:sp>
        <p:nvSpPr>
          <p:cNvPr id="1048587" name="Rectangle: Rounded Corners 2"/>
          <p:cNvSpPr/>
          <p:nvPr/>
        </p:nvSpPr>
        <p:spPr>
          <a:xfrm>
            <a:off x="5009483" y="851737"/>
            <a:ext cx="1915718" cy="1872622"/>
          </a:xfrm>
          <a:prstGeom prst="roundRect"/>
          <a:solidFill>
            <a:schemeClr val="tx1">
              <a:lumMod val="95000"/>
              <a:lumOff val="5000"/>
            </a:schemeClr>
          </a:solidFill>
          <a:ln>
            <a:noFill/>
          </a:ln>
          <a:effectLst/>
          <a:scene3d>
            <a:camera prst="orthographicFront"/>
            <a:lightRig dir="t" rig="threePt"/>
          </a:scene3d>
          <a:sp3d extrusionH="431800">
            <a:extrusionClr>
              <a:schemeClr val="tx1">
                <a:lumMod val="85000"/>
                <a:lumOff val="15000"/>
              </a:schemeClr>
            </a:extrusionClr>
          </a:sp3d>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n-US"/>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lang="en-IN"/>
          </a:p>
        </p:txBody>
      </p:sp>
      <p:pic>
        <p:nvPicPr>
          <p:cNvPr id="2097181" name="Picture 2"/>
          <p:cNvPicPr>
            <a:picLocks/>
          </p:cNvPicPr>
          <p:nvPr/>
        </p:nvPicPr>
        <p:blipFill>
          <a:blip xmlns:r="http://schemas.openxmlformats.org/officeDocument/2006/relationships" r:embed="rId1" cstate="hqprint"/>
          <a:stretch>
            <a:fillRect/>
          </a:stretch>
        </p:blipFill>
        <p:spPr bwMode="auto">
          <a:xfrm rot="0" flipH="0" flipV="0">
            <a:off x="5265762" y="1086468"/>
            <a:ext cx="1403161" cy="1403161"/>
          </a:xfrm>
          <a:prstGeom prst="rect"/>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76" name="TextBox 4"/>
          <p:cNvSpPr txBox="1"/>
          <p:nvPr/>
        </p:nvSpPr>
        <p:spPr>
          <a:xfrm>
            <a:off x="821808" y="2028617"/>
            <a:ext cx="9975146" cy="2800767"/>
          </a:xfrm>
          <a:prstGeom prst="rect"/>
          <a:noFill/>
        </p:spPr>
        <p:txBody>
          <a:bodyPr wrap="square">
            <a:spAutoFit/>
          </a:bodyPr>
          <a:p>
            <a:pPr algn="ctr"/>
            <a:r>
              <a:rPr b="1" dirty="0" sz="8800" lang="en-IN" smtClean="0">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Thank You</a:t>
            </a:r>
          </a:p>
          <a:p>
            <a:pPr algn="ctr"/>
            <a:r>
              <a:rPr b="1" dirty="0" sz="8800" lang="en-IN" smtClean="0">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rPr>
              <a:t>To All</a:t>
            </a:r>
            <a:endParaRPr b="1" dirty="0" sz="8800" lang="en-IN">
              <a:gradFill>
                <a:gsLst>
                  <a:gs pos="0">
                    <a:schemeClr val="accent1"/>
                  </a:gs>
                  <a:gs pos="24728">
                    <a:schemeClr val="accent2"/>
                  </a:gs>
                  <a:gs pos="58705">
                    <a:schemeClr val="accent3"/>
                  </a:gs>
                  <a:gs pos="81000">
                    <a:schemeClr val="accent5"/>
                  </a:gs>
                  <a:gs pos="99083">
                    <a:schemeClr val="accent4"/>
                  </a:gs>
                </a:gsLst>
                <a:lin ang="2700000" scaled="1"/>
              </a:gradFill>
              <a:latin typeface="Montserrat" panose="000005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 name=""/>
        <p:cNvGrpSpPr/>
        <p:nvPr/>
      </p:nvGrpSpPr>
      <p:grpSpPr>
        <a:xfrm>
          <a:off x="0" y="0"/>
          <a:ext cx="0" cy="0"/>
          <a:chOff x="0" y="0"/>
          <a:chExt cx="0" cy="0"/>
        </a:xfrm>
      </p:grpSpPr>
      <p:sp>
        <p:nvSpPr>
          <p:cNvPr id="1048588" name="Freeform: Shape 1"/>
          <p:cNvSpPr/>
          <p:nvPr/>
        </p:nvSpPr>
        <p:spPr>
          <a:xfrm>
            <a:off x="0" y="1"/>
            <a:ext cx="4991100" cy="5022267"/>
          </a:xfrm>
          <a:custGeom>
            <a:avLst/>
            <a:gdLst>
              <a:gd name="connsiteX0" fmla="*/ 0 w 4991100"/>
              <a:gd name="connsiteY0" fmla="*/ 0 h 5022267"/>
              <a:gd name="connsiteX1" fmla="*/ 4216710 w 4991100"/>
              <a:gd name="connsiteY1" fmla="*/ 0 h 5022267"/>
              <a:gd name="connsiteX2" fmla="*/ 4303458 w 4991100"/>
              <a:gd name="connsiteY2" fmla="*/ 95447 h 5022267"/>
              <a:gd name="connsiteX3" fmla="*/ 4991100 w 4991100"/>
              <a:gd name="connsiteY3" fmla="*/ 2010934 h 5022267"/>
              <a:gd name="connsiteX4" fmla="*/ 1979767 w 4991100"/>
              <a:gd name="connsiteY4" fmla="*/ 5022267 h 5022267"/>
              <a:gd name="connsiteX5" fmla="*/ 64280 w 4991100"/>
              <a:gd name="connsiteY5" fmla="*/ 4334625 h 5022267"/>
              <a:gd name="connsiteX6" fmla="*/ 0 w 4991100"/>
              <a:gd name="connsiteY6" fmla="*/ 4276204 h 5022267"/>
              <a:gd name="connsiteX7" fmla="*/ 0 w 4991100"/>
              <a:gd name="connsiteY7" fmla="*/ 0 h 502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1100" h="5022267">
                <a:moveTo>
                  <a:pt x="0" y="0"/>
                </a:moveTo>
                <a:lnTo>
                  <a:pt x="4216710" y="0"/>
                </a:lnTo>
                <a:lnTo>
                  <a:pt x="4303458" y="95447"/>
                </a:lnTo>
                <a:cubicBezTo>
                  <a:pt x="4733043" y="615983"/>
                  <a:pt x="4991100" y="1283322"/>
                  <a:pt x="4991100" y="2010934"/>
                </a:cubicBezTo>
                <a:cubicBezTo>
                  <a:pt x="4991100" y="3674047"/>
                  <a:pt x="3642880" y="5022267"/>
                  <a:pt x="1979767" y="5022267"/>
                </a:cubicBezTo>
                <a:cubicBezTo>
                  <a:pt x="1252155" y="5022267"/>
                  <a:pt x="584816" y="4764210"/>
                  <a:pt x="64280" y="4334625"/>
                </a:cubicBezTo>
                <a:lnTo>
                  <a:pt x="0" y="4276204"/>
                </a:lnTo>
                <a:lnTo>
                  <a:pt x="0" y="0"/>
                </a:lnTo>
                <a:close/>
              </a:path>
            </a:pathLst>
          </a:custGeom>
          <a:gradFill>
            <a:gsLst>
              <a:gs pos="0">
                <a:schemeClr val="accent1"/>
              </a:gs>
              <a:gs pos="24728">
                <a:schemeClr val="accent2"/>
              </a:gs>
              <a:gs pos="58705">
                <a:schemeClr val="accent3"/>
              </a:gs>
              <a:gs pos="81000">
                <a:schemeClr val="accent5"/>
              </a:gs>
              <a:gs pos="99083">
                <a:schemeClr val="accent4"/>
              </a:gs>
            </a:gsLst>
            <a:lin ang="2700000" scaled="1"/>
          </a:gra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lang="en-IN"/>
          </a:p>
        </p:txBody>
      </p:sp>
      <p:grpSp>
        <p:nvGrpSpPr>
          <p:cNvPr id="17" name="Group 2"/>
          <p:cNvGrpSpPr/>
          <p:nvPr/>
        </p:nvGrpSpPr>
        <p:grpSpPr>
          <a:xfrm>
            <a:off x="5609071" y="1913521"/>
            <a:ext cx="5880100" cy="3030958"/>
            <a:chOff x="952500" y="736600"/>
            <a:chExt cx="5880100" cy="3030958"/>
          </a:xfrm>
        </p:grpSpPr>
        <p:sp>
          <p:nvSpPr>
            <p:cNvPr id="1048589" name="TextBox 3"/>
            <p:cNvSpPr txBox="1"/>
            <p:nvPr/>
          </p:nvSpPr>
          <p:spPr>
            <a:xfrm>
              <a:off x="952500" y="2060039"/>
              <a:ext cx="5702300" cy="1707519"/>
            </a:xfrm>
            <a:prstGeom prst="rect"/>
            <a:noFill/>
          </p:spPr>
          <p:txBody>
            <a:bodyPr wrap="square">
              <a:spAutoFit/>
            </a:bodyPr>
            <a:p>
              <a:pPr algn="l">
                <a:lnSpc>
                  <a:spcPct val="150000"/>
                </a:lnSpc>
              </a:pPr>
              <a:r>
                <a:rPr b="0" i="0" lang="en-US">
                  <a:effectLst/>
                  <a:latin typeface="Montserrat" panose="00000500000000000000" pitchFamily="2" charset="0"/>
                </a:rPr>
                <a:t>Threads is a social media app. It is designed for close friends and family, and it allows users to share photos, videos, and text messages with a select group of people.</a:t>
              </a:r>
            </a:p>
          </p:txBody>
        </p:sp>
        <p:sp>
          <p:nvSpPr>
            <p:cNvPr id="1048590" name="TextBox 4"/>
            <p:cNvSpPr txBox="1"/>
            <p:nvPr/>
          </p:nvSpPr>
          <p:spPr>
            <a:xfrm>
              <a:off x="952500" y="736600"/>
              <a:ext cx="5880100" cy="1285240"/>
            </a:xfrm>
            <a:prstGeom prst="rect"/>
            <a:noFill/>
          </p:spPr>
          <p:txBody>
            <a:bodyPr rtlCol="0" wrap="square">
              <a:spAutoFit/>
            </a:bodyPr>
            <a:p>
              <a:r>
                <a:rPr b="1" sz="4000" lang="en-US">
                  <a:latin typeface="Montserrat" panose="00000500000000000000" pitchFamily="2" charset="0"/>
                </a:rPr>
                <a:t>What Is</a:t>
              </a:r>
            </a:p>
            <a:p>
              <a:r>
                <a:rPr b="1" sz="4000" i="0" lang="en-US">
                  <a:solidFill>
                    <a:srgbClr val="202020"/>
                  </a:solidFill>
                  <a:effectLst/>
                  <a:latin typeface="Montserrat" panose="00000500000000000000" pitchFamily="2" charset="0"/>
                </a:rPr>
                <a:t>Threads Application</a:t>
              </a:r>
              <a:endParaRPr b="1" sz="4000" lang="en-IN">
                <a:latin typeface="Montserrat" pitchFamily="2" charset="0"/>
              </a:endParaRPr>
            </a:p>
          </p:txBody>
        </p:sp>
      </p:grpSp>
      <p:pic>
        <p:nvPicPr>
          <p:cNvPr id="2097156" name="Picture 5" descr="A screen shot of a phone  Description automatically generated"/>
          <p:cNvPicPr>
            <a:picLocks noChangeAspect="1"/>
          </p:cNvPicPr>
          <p:nvPr/>
        </p:nvPicPr>
        <p:blipFill>
          <a:blip xmlns:r="http://schemas.openxmlformats.org/officeDocument/2006/relationships" r:embed="rId1"/>
          <a:srcRect l="40253" t="37745" r="41452" b="38275"/>
          <a:stretch>
            <a:fillRect/>
          </a:stretch>
        </p:blipFill>
        <p:spPr>
          <a:xfrm>
            <a:off x="702829" y="2461260"/>
            <a:ext cx="3488171" cy="439674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8" name=""/>
        <p:cNvGrpSpPr/>
        <p:nvPr/>
      </p:nvGrpSpPr>
      <p:grpSpPr>
        <a:xfrm>
          <a:off x="0" y="0"/>
          <a:ext cx="0" cy="0"/>
          <a:chOff x="0" y="0"/>
          <a:chExt cx="0" cy="0"/>
        </a:xfrm>
      </p:grpSpPr>
      <p:sp>
        <p:nvSpPr>
          <p:cNvPr id="1048591" name="Freeform: Shape 49"/>
          <p:cNvSpPr/>
          <p:nvPr/>
        </p:nvSpPr>
        <p:spPr>
          <a:xfrm>
            <a:off x="7416801" y="0"/>
            <a:ext cx="4775199" cy="6858000"/>
          </a:xfrm>
          <a:custGeom>
            <a:avLst/>
            <a:gdLst>
              <a:gd name="connsiteX0" fmla="*/ 1519537 w 4775199"/>
              <a:gd name="connsiteY0" fmla="*/ 0 h 6858000"/>
              <a:gd name="connsiteX1" fmla="*/ 4775199 w 4775199"/>
              <a:gd name="connsiteY1" fmla="*/ 0 h 6858000"/>
              <a:gd name="connsiteX2" fmla="*/ 4775199 w 4775199"/>
              <a:gd name="connsiteY2" fmla="*/ 6858000 h 6858000"/>
              <a:gd name="connsiteX3" fmla="*/ 1519537 w 4775199"/>
              <a:gd name="connsiteY3" fmla="*/ 6858000 h 6858000"/>
              <a:gd name="connsiteX4" fmla="*/ 1437337 w 4775199"/>
              <a:gd name="connsiteY4" fmla="*/ 6784623 h 6858000"/>
              <a:gd name="connsiteX5" fmla="*/ 0 w 4775199"/>
              <a:gd name="connsiteY5" fmla="*/ 3429000 h 6858000"/>
              <a:gd name="connsiteX6" fmla="*/ 1437337 w 4775199"/>
              <a:gd name="connsiteY6" fmla="*/ 73377 h 6858000"/>
              <a:gd name="connsiteX7" fmla="*/ 1519537 w 477519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5199" h="6858000">
                <a:moveTo>
                  <a:pt x="1519537" y="0"/>
                </a:moveTo>
                <a:lnTo>
                  <a:pt x="4775199" y="0"/>
                </a:lnTo>
                <a:lnTo>
                  <a:pt x="4775199" y="6858000"/>
                </a:lnTo>
                <a:lnTo>
                  <a:pt x="1519537" y="6858000"/>
                </a:lnTo>
                <a:lnTo>
                  <a:pt x="1437337" y="6784623"/>
                </a:lnTo>
                <a:cubicBezTo>
                  <a:pt x="551803" y="5940343"/>
                  <a:pt x="0" y="4749112"/>
                  <a:pt x="0" y="3429000"/>
                </a:cubicBezTo>
                <a:cubicBezTo>
                  <a:pt x="0" y="2108890"/>
                  <a:pt x="551803" y="917659"/>
                  <a:pt x="1437337" y="73377"/>
                </a:cubicBezTo>
                <a:lnTo>
                  <a:pt x="1519537" y="0"/>
                </a:lnTo>
                <a:close/>
              </a:path>
            </a:pathLst>
          </a:custGeom>
          <a:gradFill>
            <a:gsLst>
              <a:gs pos="0">
                <a:schemeClr val="accent1"/>
              </a:gs>
              <a:gs pos="24728">
                <a:schemeClr val="accent2"/>
              </a:gs>
              <a:gs pos="58705">
                <a:schemeClr val="accent3"/>
              </a:gs>
              <a:gs pos="81000">
                <a:schemeClr val="accent5"/>
              </a:gs>
              <a:gs pos="99083">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lang="en-IN"/>
          </a:p>
        </p:txBody>
      </p:sp>
      <p:grpSp>
        <p:nvGrpSpPr>
          <p:cNvPr id="19" name="Group 4"/>
          <p:cNvGrpSpPr/>
          <p:nvPr/>
        </p:nvGrpSpPr>
        <p:grpSpPr>
          <a:xfrm>
            <a:off x="896805" y="1705772"/>
            <a:ext cx="5067299" cy="3415130"/>
            <a:chOff x="952500" y="736600"/>
            <a:chExt cx="5067299" cy="3415130"/>
          </a:xfrm>
        </p:grpSpPr>
        <p:sp>
          <p:nvSpPr>
            <p:cNvPr id="1048592" name="TextBox 5"/>
            <p:cNvSpPr txBox="1"/>
            <p:nvPr/>
          </p:nvSpPr>
          <p:spPr>
            <a:xfrm>
              <a:off x="952500" y="2060039"/>
              <a:ext cx="4775199" cy="2091691"/>
            </a:xfrm>
            <a:prstGeom prst="rect"/>
            <a:noFill/>
          </p:spPr>
          <p:txBody>
            <a:bodyPr wrap="square">
              <a:spAutoFit/>
            </a:bodyPr>
            <a:p>
              <a:pPr algn="l">
                <a:lnSpc>
                  <a:spcPct val="150000"/>
                </a:lnSpc>
              </a:pPr>
              <a:r>
                <a:rPr b="0" i="0" lang="en-US">
                  <a:solidFill>
                    <a:srgbClr val="202020"/>
                  </a:solidFill>
                  <a:effectLst/>
                  <a:latin typeface="Montserrat" panose="00000500000000000000" pitchFamily="2" charset="0"/>
                </a:rPr>
                <a:t>Threads is the newest app released by Meta, which will be available starting July 6, 2023, and will directly compete with the social networking platform Twitter in the United States.</a:t>
              </a:r>
            </a:p>
          </p:txBody>
        </p:sp>
        <p:sp>
          <p:nvSpPr>
            <p:cNvPr id="1048593" name="TextBox 6"/>
            <p:cNvSpPr txBox="1"/>
            <p:nvPr/>
          </p:nvSpPr>
          <p:spPr>
            <a:xfrm>
              <a:off x="952500" y="736600"/>
              <a:ext cx="5067299" cy="1285240"/>
            </a:xfrm>
            <a:prstGeom prst="rect"/>
            <a:noFill/>
          </p:spPr>
          <p:txBody>
            <a:bodyPr rtlCol="0" wrap="square">
              <a:spAutoFit/>
            </a:bodyPr>
            <a:p>
              <a:r>
                <a:rPr b="1" sz="4000" lang="en-US">
                  <a:latin typeface="Montserrat" panose="00000500000000000000" pitchFamily="2" charset="0"/>
                </a:rPr>
                <a:t>Birth Of Threads Meta App</a:t>
              </a:r>
              <a:endParaRPr b="1" sz="4000" lang="en-IN">
                <a:latin typeface="Montserrat" panose="00000500000000000000" pitchFamily="2" charset="0"/>
              </a:endParaRPr>
            </a:p>
          </p:txBody>
        </p:sp>
      </p:grpSp>
      <p:grpSp>
        <p:nvGrpSpPr>
          <p:cNvPr id="20" name="Group 82"/>
          <p:cNvGrpSpPr/>
          <p:nvPr/>
        </p:nvGrpSpPr>
        <p:grpSpPr>
          <a:xfrm>
            <a:off x="9563380" y="2647878"/>
            <a:ext cx="2193636" cy="4210123"/>
            <a:chOff x="9563380" y="2647878"/>
            <a:chExt cx="2193636" cy="4210123"/>
          </a:xfrm>
        </p:grpSpPr>
        <p:sp>
          <p:nvSpPr>
            <p:cNvPr id="1048594" name="Freeform: Shape 56"/>
            <p:cNvSpPr/>
            <p:nvPr/>
          </p:nvSpPr>
          <p:spPr>
            <a:xfrm>
              <a:off x="9563380" y="2647878"/>
              <a:ext cx="2193636" cy="4210123"/>
            </a:xfrm>
            <a:custGeom>
              <a:avLst/>
              <a:gdLst>
                <a:gd name="connsiteX0" fmla="*/ 224385 w 2413000"/>
                <a:gd name="connsiteY0" fmla="*/ 0 h 4210123"/>
                <a:gd name="connsiteX1" fmla="*/ 2188615 w 2413000"/>
                <a:gd name="connsiteY1" fmla="*/ 0 h 4210123"/>
                <a:gd name="connsiteX2" fmla="*/ 2413000 w 2413000"/>
                <a:gd name="connsiteY2" fmla="*/ 224385 h 4210123"/>
                <a:gd name="connsiteX3" fmla="*/ 2413000 w 2413000"/>
                <a:gd name="connsiteY3" fmla="*/ 4210123 h 4210123"/>
                <a:gd name="connsiteX4" fmla="*/ 0 w 2413000"/>
                <a:gd name="connsiteY4" fmla="*/ 4210123 h 4210123"/>
                <a:gd name="connsiteX5" fmla="*/ 0 w 2413000"/>
                <a:gd name="connsiteY5" fmla="*/ 224385 h 4210123"/>
                <a:gd name="connsiteX6" fmla="*/ 224385 w 2413000"/>
                <a:gd name="connsiteY6" fmla="*/ 0 h 42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000" h="4210123">
                  <a:moveTo>
                    <a:pt x="224385" y="0"/>
                  </a:moveTo>
                  <a:lnTo>
                    <a:pt x="2188615" y="0"/>
                  </a:lnTo>
                  <a:cubicBezTo>
                    <a:pt x="2312539" y="0"/>
                    <a:pt x="2413000" y="100461"/>
                    <a:pt x="2413000" y="224385"/>
                  </a:cubicBezTo>
                  <a:lnTo>
                    <a:pt x="2413000" y="4210123"/>
                  </a:lnTo>
                  <a:lnTo>
                    <a:pt x="0" y="4210123"/>
                  </a:lnTo>
                  <a:lnTo>
                    <a:pt x="0" y="224385"/>
                  </a:lnTo>
                  <a:cubicBezTo>
                    <a:pt x="0" y="100461"/>
                    <a:pt x="100461" y="0"/>
                    <a:pt x="22438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lang="en-IN"/>
            </a:p>
          </p:txBody>
        </p:sp>
        <p:pic>
          <p:nvPicPr>
            <p:cNvPr id="2097157" name="Picture 2"/>
            <p:cNvPicPr>
              <a:picLocks noChangeAspect="1" noChangeArrowheads="1"/>
            </p:cNvPicPr>
            <p:nvPr/>
          </p:nvPicPr>
          <p:blipFill>
            <a:blip xmlns:r="http://schemas.openxmlformats.org/officeDocument/2006/relationships" r:embed="rId1" cstate="hqprint"/>
            <a:stretch>
              <a:fillRect/>
            </a:stretch>
          </p:blipFill>
          <p:spPr bwMode="auto">
            <a:xfrm>
              <a:off x="9773644" y="3996965"/>
              <a:ext cx="1773108" cy="1773108"/>
            </a:xfrm>
            <a:prstGeom prst="rect"/>
            <a:noFill/>
          </p:spPr>
        </p:pic>
        <p:grpSp>
          <p:nvGrpSpPr>
            <p:cNvPr id="21" name="Group 80"/>
            <p:cNvGrpSpPr/>
            <p:nvPr/>
          </p:nvGrpSpPr>
          <p:grpSpPr>
            <a:xfrm>
              <a:off x="11111870" y="2753267"/>
              <a:ext cx="491510" cy="81198"/>
              <a:chOff x="10998465" y="2828573"/>
              <a:chExt cx="668785" cy="110484"/>
            </a:xfrm>
          </p:grpSpPr>
          <p:grpSp>
            <p:nvGrpSpPr>
              <p:cNvPr id="22" name="Group 78"/>
              <p:cNvGrpSpPr/>
              <p:nvPr/>
            </p:nvGrpSpPr>
            <p:grpSpPr>
              <a:xfrm>
                <a:off x="10998465" y="2833943"/>
                <a:ext cx="118670" cy="99744"/>
                <a:chOff x="5386590" y="2046070"/>
                <a:chExt cx="1387080" cy="1165860"/>
              </a:xfrm>
              <a:solidFill>
                <a:schemeClr val="bg1"/>
              </a:solidFill>
            </p:grpSpPr>
            <p:sp>
              <p:nvSpPr>
                <p:cNvPr id="1048595" name="Freeform: Shape 65"/>
                <p:cNvSpPr/>
                <p:nvPr/>
              </p:nvSpPr>
              <p:spPr>
                <a:xfrm>
                  <a:off x="5386590" y="2812385"/>
                  <a:ext cx="235230" cy="399545"/>
                </a:xfrm>
                <a:custGeom>
                  <a:avLst/>
                  <a:gdLst>
                    <a:gd name="connsiteX0" fmla="*/ 117469 w 235230"/>
                    <a:gd name="connsiteY0" fmla="*/ 399442 h 399545"/>
                    <a:gd name="connsiteX1" fmla="*/ 117469 w 235230"/>
                    <a:gd name="connsiteY1" fmla="*/ 399442 h 399545"/>
                    <a:gd name="connsiteX2" fmla="*/ 235084 w 235230"/>
                    <a:gd name="connsiteY2" fmla="*/ 281827 h 399545"/>
                    <a:gd name="connsiteX3" fmla="*/ 235084 w 235230"/>
                    <a:gd name="connsiteY3" fmla="*/ 117512 h 399545"/>
                    <a:gd name="connsiteX4" fmla="*/ 117469 w 235230"/>
                    <a:gd name="connsiteY4" fmla="*/ -103 h 399545"/>
                    <a:gd name="connsiteX5" fmla="*/ 117469 w 235230"/>
                    <a:gd name="connsiteY5" fmla="*/ -103 h 399545"/>
                    <a:gd name="connsiteX6" fmla="*/ -146 w 235230"/>
                    <a:gd name="connsiteY6" fmla="*/ 117512 h 399545"/>
                    <a:gd name="connsiteX7" fmla="*/ -146 w 235230"/>
                    <a:gd name="connsiteY7" fmla="*/ 281827 h 399545"/>
                    <a:gd name="connsiteX8" fmla="*/ 117469 w 235230"/>
                    <a:gd name="connsiteY8" fmla="*/ 399442 h 39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30" h="399545">
                      <a:moveTo>
                        <a:pt x="117469" y="399442"/>
                      </a:moveTo>
                      <a:lnTo>
                        <a:pt x="117469" y="399442"/>
                      </a:lnTo>
                      <a:cubicBezTo>
                        <a:pt x="182425" y="399442"/>
                        <a:pt x="235084" y="346783"/>
                        <a:pt x="235084" y="281827"/>
                      </a:cubicBezTo>
                      <a:lnTo>
                        <a:pt x="235084" y="117512"/>
                      </a:lnTo>
                      <a:cubicBezTo>
                        <a:pt x="235084" y="52555"/>
                        <a:pt x="182425" y="-103"/>
                        <a:pt x="117469" y="-103"/>
                      </a:cubicBezTo>
                      <a:lnTo>
                        <a:pt x="117469" y="-103"/>
                      </a:lnTo>
                      <a:cubicBezTo>
                        <a:pt x="52512" y="-103"/>
                        <a:pt x="-146" y="52555"/>
                        <a:pt x="-146" y="117512"/>
                      </a:cubicBezTo>
                      <a:lnTo>
                        <a:pt x="-146" y="281827"/>
                      </a:lnTo>
                      <a:cubicBezTo>
                        <a:pt x="-146" y="346783"/>
                        <a:pt x="52512" y="399442"/>
                        <a:pt x="117469" y="399442"/>
                      </a:cubicBezTo>
                      <a:close/>
                    </a:path>
                  </a:pathLst>
                </a:custGeom>
                <a:grpFill/>
                <a:ln w="8632" cap="flat">
                  <a:noFill/>
                  <a:prstDash val="solid"/>
                  <a:miter/>
                </a:ln>
              </p:spPr>
              <p:txBody>
                <a:bodyPr anchor="ctr" rtlCol="0"/>
                <a:p>
                  <a:endParaRPr lang="en-IN"/>
                </a:p>
              </p:txBody>
            </p:sp>
            <p:sp>
              <p:nvSpPr>
                <p:cNvPr id="1048596" name="Freeform: Shape 66"/>
                <p:cNvSpPr/>
                <p:nvPr/>
              </p:nvSpPr>
              <p:spPr>
                <a:xfrm>
                  <a:off x="5771434" y="2557177"/>
                  <a:ext cx="235230" cy="654753"/>
                </a:xfrm>
                <a:custGeom>
                  <a:avLst/>
                  <a:gdLst>
                    <a:gd name="connsiteX0" fmla="*/ -146 w 235230"/>
                    <a:gd name="connsiteY0" fmla="*/ 255363 h 654753"/>
                    <a:gd name="connsiteX1" fmla="*/ -146 w 235230"/>
                    <a:gd name="connsiteY1" fmla="*/ 537034 h 654753"/>
                    <a:gd name="connsiteX2" fmla="*/ 117469 w 235230"/>
                    <a:gd name="connsiteY2" fmla="*/ 654650 h 654753"/>
                    <a:gd name="connsiteX3" fmla="*/ 117469 w 235230"/>
                    <a:gd name="connsiteY3" fmla="*/ 654650 h 654753"/>
                    <a:gd name="connsiteX4" fmla="*/ 235084 w 235230"/>
                    <a:gd name="connsiteY4" fmla="*/ 537207 h 654753"/>
                    <a:gd name="connsiteX5" fmla="*/ 235084 w 235230"/>
                    <a:gd name="connsiteY5" fmla="*/ 537034 h 654753"/>
                    <a:gd name="connsiteX6" fmla="*/ 235084 w 235230"/>
                    <a:gd name="connsiteY6" fmla="*/ 117511 h 654753"/>
                    <a:gd name="connsiteX7" fmla="*/ 117642 w 235230"/>
                    <a:gd name="connsiteY7" fmla="*/ -103 h 654753"/>
                    <a:gd name="connsiteX8" fmla="*/ 117469 w 235230"/>
                    <a:gd name="connsiteY8" fmla="*/ -103 h 654753"/>
                    <a:gd name="connsiteX9" fmla="*/ 117469 w 235230"/>
                    <a:gd name="connsiteY9" fmla="*/ -103 h 654753"/>
                    <a:gd name="connsiteX10" fmla="*/ -146 w 235230"/>
                    <a:gd name="connsiteY10" fmla="*/ 117339 h 654753"/>
                    <a:gd name="connsiteX11" fmla="*/ -146 w 235230"/>
                    <a:gd name="connsiteY11" fmla="*/ 117511 h 65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230" h="654753">
                      <a:moveTo>
                        <a:pt x="-146" y="255363"/>
                      </a:moveTo>
                      <a:lnTo>
                        <a:pt x="-146" y="537034"/>
                      </a:lnTo>
                      <a:cubicBezTo>
                        <a:pt x="-146" y="601991"/>
                        <a:pt x="52512" y="654650"/>
                        <a:pt x="117469" y="654650"/>
                      </a:cubicBezTo>
                      <a:lnTo>
                        <a:pt x="117469" y="654650"/>
                      </a:lnTo>
                      <a:cubicBezTo>
                        <a:pt x="182382" y="654701"/>
                        <a:pt x="235032" y="602121"/>
                        <a:pt x="235084" y="537207"/>
                      </a:cubicBezTo>
                      <a:cubicBezTo>
                        <a:pt x="235084" y="537147"/>
                        <a:pt x="235084" y="537095"/>
                        <a:pt x="235084" y="537034"/>
                      </a:cubicBezTo>
                      <a:lnTo>
                        <a:pt x="235084" y="117511"/>
                      </a:lnTo>
                      <a:cubicBezTo>
                        <a:pt x="235136" y="52598"/>
                        <a:pt x="182555" y="-52"/>
                        <a:pt x="117642" y="-103"/>
                      </a:cubicBezTo>
                      <a:cubicBezTo>
                        <a:pt x="117581" y="-103"/>
                        <a:pt x="117529" y="-103"/>
                        <a:pt x="117469" y="-103"/>
                      </a:cubicBezTo>
                      <a:lnTo>
                        <a:pt x="117469" y="-103"/>
                      </a:lnTo>
                      <a:cubicBezTo>
                        <a:pt x="52556" y="-155"/>
                        <a:pt x="-94" y="52425"/>
                        <a:pt x="-146" y="117339"/>
                      </a:cubicBezTo>
                      <a:cubicBezTo>
                        <a:pt x="-146" y="117399"/>
                        <a:pt x="-146" y="117451"/>
                        <a:pt x="-146" y="117511"/>
                      </a:cubicBezTo>
                      <a:close/>
                    </a:path>
                  </a:pathLst>
                </a:custGeom>
                <a:grpFill/>
                <a:ln w="8632" cap="flat">
                  <a:noFill/>
                  <a:prstDash val="solid"/>
                  <a:miter/>
                </a:ln>
              </p:spPr>
              <p:txBody>
                <a:bodyPr anchor="ctr" rtlCol="0"/>
                <a:p>
                  <a:endParaRPr lang="en-IN"/>
                </a:p>
              </p:txBody>
            </p:sp>
            <p:sp>
              <p:nvSpPr>
                <p:cNvPr id="1048597" name="Freeform: Shape 67"/>
                <p:cNvSpPr/>
                <p:nvPr/>
              </p:nvSpPr>
              <p:spPr>
                <a:xfrm>
                  <a:off x="6151607" y="2301624"/>
                  <a:ext cx="235230" cy="910306"/>
                </a:xfrm>
                <a:custGeom>
                  <a:avLst/>
                  <a:gdLst>
                    <a:gd name="connsiteX0" fmla="*/ -146 w 235230"/>
                    <a:gd name="connsiteY0" fmla="*/ 510917 h 910306"/>
                    <a:gd name="connsiteX1" fmla="*/ -146 w 235230"/>
                    <a:gd name="connsiteY1" fmla="*/ 792588 h 910306"/>
                    <a:gd name="connsiteX2" fmla="*/ 117469 w 235230"/>
                    <a:gd name="connsiteY2" fmla="*/ 910203 h 910306"/>
                    <a:gd name="connsiteX3" fmla="*/ 117469 w 235230"/>
                    <a:gd name="connsiteY3" fmla="*/ 910203 h 910306"/>
                    <a:gd name="connsiteX4" fmla="*/ 235084 w 235230"/>
                    <a:gd name="connsiteY4" fmla="*/ 792588 h 910306"/>
                    <a:gd name="connsiteX5" fmla="*/ 235084 w 235230"/>
                    <a:gd name="connsiteY5" fmla="*/ 117512 h 910306"/>
                    <a:gd name="connsiteX6" fmla="*/ 117469 w 235230"/>
                    <a:gd name="connsiteY6" fmla="*/ -103 h 910306"/>
                    <a:gd name="connsiteX7" fmla="*/ 117469 w 235230"/>
                    <a:gd name="connsiteY7" fmla="*/ -103 h 910306"/>
                    <a:gd name="connsiteX8" fmla="*/ -146 w 235230"/>
                    <a:gd name="connsiteY8" fmla="*/ 117512 h 9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30" h="910306">
                      <a:moveTo>
                        <a:pt x="-146" y="510917"/>
                      </a:moveTo>
                      <a:lnTo>
                        <a:pt x="-146" y="792588"/>
                      </a:lnTo>
                      <a:cubicBezTo>
                        <a:pt x="-146" y="857544"/>
                        <a:pt x="52512" y="910203"/>
                        <a:pt x="117469" y="910203"/>
                      </a:cubicBezTo>
                      <a:lnTo>
                        <a:pt x="117469" y="910203"/>
                      </a:lnTo>
                      <a:cubicBezTo>
                        <a:pt x="182425" y="910203"/>
                        <a:pt x="235084" y="857544"/>
                        <a:pt x="235084" y="792588"/>
                      </a:cubicBezTo>
                      <a:lnTo>
                        <a:pt x="235084" y="117512"/>
                      </a:lnTo>
                      <a:cubicBezTo>
                        <a:pt x="235084" y="52555"/>
                        <a:pt x="182425" y="-103"/>
                        <a:pt x="117469" y="-103"/>
                      </a:cubicBezTo>
                      <a:lnTo>
                        <a:pt x="117469" y="-103"/>
                      </a:lnTo>
                      <a:cubicBezTo>
                        <a:pt x="52512" y="-103"/>
                        <a:pt x="-146" y="52555"/>
                        <a:pt x="-146" y="117512"/>
                      </a:cubicBezTo>
                      <a:close/>
                    </a:path>
                  </a:pathLst>
                </a:custGeom>
                <a:grpFill/>
                <a:ln w="8632" cap="flat">
                  <a:noFill/>
                  <a:prstDash val="solid"/>
                  <a:miter/>
                </a:ln>
              </p:spPr>
              <p:txBody>
                <a:bodyPr anchor="ctr" rtlCol="0"/>
                <a:p>
                  <a:endParaRPr lang="en-IN"/>
                </a:p>
              </p:txBody>
            </p:sp>
            <p:sp>
              <p:nvSpPr>
                <p:cNvPr id="1048598" name="Freeform: Shape 68"/>
                <p:cNvSpPr/>
                <p:nvPr/>
              </p:nvSpPr>
              <p:spPr>
                <a:xfrm>
                  <a:off x="6538440" y="2046070"/>
                  <a:ext cx="235230" cy="1165860"/>
                </a:xfrm>
                <a:custGeom>
                  <a:avLst/>
                  <a:gdLst>
                    <a:gd name="connsiteX0" fmla="*/ 117469 w 235230"/>
                    <a:gd name="connsiteY0" fmla="*/ -103 h 1165860"/>
                    <a:gd name="connsiteX1" fmla="*/ -146 w 235230"/>
                    <a:gd name="connsiteY1" fmla="*/ 117512 h 1165860"/>
                    <a:gd name="connsiteX2" fmla="*/ -146 w 235230"/>
                    <a:gd name="connsiteY2" fmla="*/ 1048141 h 1165860"/>
                    <a:gd name="connsiteX3" fmla="*/ 117469 w 235230"/>
                    <a:gd name="connsiteY3" fmla="*/ 1165757 h 1165860"/>
                    <a:gd name="connsiteX4" fmla="*/ 117469 w 235230"/>
                    <a:gd name="connsiteY4" fmla="*/ 1165757 h 1165860"/>
                    <a:gd name="connsiteX5" fmla="*/ 235084 w 235230"/>
                    <a:gd name="connsiteY5" fmla="*/ 1048314 h 1165860"/>
                    <a:gd name="connsiteX6" fmla="*/ 235084 w 235230"/>
                    <a:gd name="connsiteY6" fmla="*/ 1048141 h 1165860"/>
                    <a:gd name="connsiteX7" fmla="*/ 235084 w 235230"/>
                    <a:gd name="connsiteY7" fmla="*/ 117512 h 1165860"/>
                    <a:gd name="connsiteX8" fmla="*/ 117642 w 235230"/>
                    <a:gd name="connsiteY8" fmla="*/ -103 h 1165860"/>
                    <a:gd name="connsiteX9" fmla="*/ 117469 w 235230"/>
                    <a:gd name="connsiteY9" fmla="*/ -103 h 11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30" h="1165860">
                      <a:moveTo>
                        <a:pt x="117469" y="-103"/>
                      </a:moveTo>
                      <a:cubicBezTo>
                        <a:pt x="52513" y="-103"/>
                        <a:pt x="-146" y="52555"/>
                        <a:pt x="-146" y="117512"/>
                      </a:cubicBezTo>
                      <a:lnTo>
                        <a:pt x="-146" y="1048141"/>
                      </a:lnTo>
                      <a:cubicBezTo>
                        <a:pt x="-146" y="1113098"/>
                        <a:pt x="52513" y="1165757"/>
                        <a:pt x="117469" y="1165757"/>
                      </a:cubicBezTo>
                      <a:lnTo>
                        <a:pt x="117469" y="1165757"/>
                      </a:lnTo>
                      <a:cubicBezTo>
                        <a:pt x="182382" y="1165808"/>
                        <a:pt x="235032" y="1113228"/>
                        <a:pt x="235084" y="1048314"/>
                      </a:cubicBezTo>
                      <a:cubicBezTo>
                        <a:pt x="235084" y="1048254"/>
                        <a:pt x="235084" y="1048202"/>
                        <a:pt x="235084" y="1048141"/>
                      </a:cubicBezTo>
                      <a:lnTo>
                        <a:pt x="235084" y="117512"/>
                      </a:lnTo>
                      <a:cubicBezTo>
                        <a:pt x="235136" y="52598"/>
                        <a:pt x="182555" y="-52"/>
                        <a:pt x="117642" y="-103"/>
                      </a:cubicBezTo>
                      <a:cubicBezTo>
                        <a:pt x="117581" y="-103"/>
                        <a:pt x="117529" y="-103"/>
                        <a:pt x="117469" y="-103"/>
                      </a:cubicBezTo>
                      <a:close/>
                    </a:path>
                  </a:pathLst>
                </a:custGeom>
                <a:grpFill/>
                <a:ln w="8632" cap="flat">
                  <a:noFill/>
                  <a:prstDash val="solid"/>
                  <a:miter/>
                </a:ln>
              </p:spPr>
              <p:txBody>
                <a:bodyPr anchor="ctr" rtlCol="0"/>
                <a:p>
                  <a:endParaRPr lang="en-IN"/>
                </a:p>
              </p:txBody>
            </p:sp>
          </p:grpSp>
          <p:grpSp>
            <p:nvGrpSpPr>
              <p:cNvPr id="23" name="Group 79"/>
              <p:cNvGrpSpPr/>
              <p:nvPr/>
            </p:nvGrpSpPr>
            <p:grpSpPr>
              <a:xfrm>
                <a:off x="11507744" y="2841893"/>
                <a:ext cx="159506" cy="83844"/>
                <a:chOff x="5127318" y="5878335"/>
                <a:chExt cx="1864372" cy="980010"/>
              </a:xfrm>
              <a:solidFill>
                <a:schemeClr val="bg1"/>
              </a:solidFill>
            </p:grpSpPr>
            <p:sp>
              <p:nvSpPr>
                <p:cNvPr id="1048599" name="Freeform: Shape 69"/>
                <p:cNvSpPr/>
                <p:nvPr/>
              </p:nvSpPr>
              <p:spPr>
                <a:xfrm>
                  <a:off x="5133891" y="5885253"/>
                  <a:ext cx="1720466" cy="967038"/>
                </a:xfrm>
                <a:custGeom>
                  <a:avLst/>
                  <a:gdLst>
                    <a:gd name="connsiteX0" fmla="*/ 1614467 w 1720466"/>
                    <a:gd name="connsiteY0" fmla="*/ -103 h 967038"/>
                    <a:gd name="connsiteX1" fmla="*/ 105707 w 1720466"/>
                    <a:gd name="connsiteY1" fmla="*/ -103 h 967038"/>
                    <a:gd name="connsiteX2" fmla="*/ -146 w 1720466"/>
                    <a:gd name="connsiteY2" fmla="*/ 111544 h 967038"/>
                    <a:gd name="connsiteX3" fmla="*/ -146 w 1720466"/>
                    <a:gd name="connsiteY3" fmla="*/ 855287 h 967038"/>
                    <a:gd name="connsiteX4" fmla="*/ 105707 w 1720466"/>
                    <a:gd name="connsiteY4" fmla="*/ 966935 h 967038"/>
                    <a:gd name="connsiteX5" fmla="*/ 1614467 w 1720466"/>
                    <a:gd name="connsiteY5" fmla="*/ 966935 h 967038"/>
                    <a:gd name="connsiteX6" fmla="*/ 1720321 w 1720466"/>
                    <a:gd name="connsiteY6" fmla="*/ 855287 h 967038"/>
                    <a:gd name="connsiteX7" fmla="*/ 1720321 w 1720466"/>
                    <a:gd name="connsiteY7" fmla="*/ 111544 h 967038"/>
                    <a:gd name="connsiteX8" fmla="*/ 1614467 w 1720466"/>
                    <a:gd name="connsiteY8" fmla="*/ -103 h 967038"/>
                    <a:gd name="connsiteX9" fmla="*/ 1677426 w 1720466"/>
                    <a:gd name="connsiteY9" fmla="*/ 855201 h 967038"/>
                    <a:gd name="connsiteX10" fmla="*/ 1614467 w 1720466"/>
                    <a:gd name="connsiteY10" fmla="*/ 921619 h 967038"/>
                    <a:gd name="connsiteX11" fmla="*/ 105707 w 1720466"/>
                    <a:gd name="connsiteY11" fmla="*/ 921619 h 967038"/>
                    <a:gd name="connsiteX12" fmla="*/ 42749 w 1720466"/>
                    <a:gd name="connsiteY12" fmla="*/ 855201 h 967038"/>
                    <a:gd name="connsiteX13" fmla="*/ 42749 w 1720466"/>
                    <a:gd name="connsiteY13" fmla="*/ 111458 h 967038"/>
                    <a:gd name="connsiteX14" fmla="*/ 105707 w 1720466"/>
                    <a:gd name="connsiteY14" fmla="*/ 45126 h 967038"/>
                    <a:gd name="connsiteX15" fmla="*/ 1614467 w 1720466"/>
                    <a:gd name="connsiteY15" fmla="*/ 45126 h 967038"/>
                    <a:gd name="connsiteX16" fmla="*/ 1677426 w 1720466"/>
                    <a:gd name="connsiteY16" fmla="*/ 111458 h 96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466" h="967037">
                      <a:moveTo>
                        <a:pt x="1614467" y="-103"/>
                      </a:moveTo>
                      <a:lnTo>
                        <a:pt x="105707" y="-103"/>
                      </a:lnTo>
                      <a:cubicBezTo>
                        <a:pt x="47332" y="-103"/>
                        <a:pt x="-146" y="49969"/>
                        <a:pt x="-146" y="111544"/>
                      </a:cubicBezTo>
                      <a:lnTo>
                        <a:pt x="-146" y="855287"/>
                      </a:lnTo>
                      <a:cubicBezTo>
                        <a:pt x="-146" y="916862"/>
                        <a:pt x="47332" y="966935"/>
                        <a:pt x="105707" y="966935"/>
                      </a:cubicBezTo>
                      <a:lnTo>
                        <a:pt x="1614467" y="966935"/>
                      </a:lnTo>
                      <a:cubicBezTo>
                        <a:pt x="1672842" y="966935"/>
                        <a:pt x="1720321" y="916862"/>
                        <a:pt x="1720321" y="855287"/>
                      </a:cubicBezTo>
                      <a:lnTo>
                        <a:pt x="1720321" y="111544"/>
                      </a:lnTo>
                      <a:cubicBezTo>
                        <a:pt x="1720407" y="49624"/>
                        <a:pt x="1672842" y="-103"/>
                        <a:pt x="1614467" y="-103"/>
                      </a:cubicBezTo>
                      <a:close/>
                      <a:moveTo>
                        <a:pt x="1677426" y="855201"/>
                      </a:moveTo>
                      <a:cubicBezTo>
                        <a:pt x="1678299" y="890892"/>
                        <a:pt x="1650158" y="920581"/>
                        <a:pt x="1614467" y="921619"/>
                      </a:cubicBezTo>
                      <a:lnTo>
                        <a:pt x="105707" y="921619"/>
                      </a:lnTo>
                      <a:cubicBezTo>
                        <a:pt x="70016" y="920581"/>
                        <a:pt x="41875" y="890892"/>
                        <a:pt x="42749" y="855201"/>
                      </a:cubicBezTo>
                      <a:lnTo>
                        <a:pt x="42749" y="111458"/>
                      </a:lnTo>
                      <a:cubicBezTo>
                        <a:pt x="41875" y="75775"/>
                        <a:pt x="70034" y="46112"/>
                        <a:pt x="105707" y="45126"/>
                      </a:cubicBezTo>
                      <a:lnTo>
                        <a:pt x="1614467" y="45126"/>
                      </a:lnTo>
                      <a:cubicBezTo>
                        <a:pt x="1650141" y="46112"/>
                        <a:pt x="1678299" y="75775"/>
                        <a:pt x="1677426" y="111458"/>
                      </a:cubicBezTo>
                      <a:close/>
                    </a:path>
                  </a:pathLst>
                </a:custGeom>
                <a:grpFill/>
                <a:ln w="8632" cap="flat">
                  <a:noFill/>
                  <a:prstDash val="solid"/>
                  <a:miter/>
                </a:ln>
              </p:spPr>
              <p:txBody>
                <a:bodyPr anchor="ctr" rtlCol="0"/>
                <a:p>
                  <a:endParaRPr lang="en-IN"/>
                </a:p>
              </p:txBody>
            </p:sp>
            <p:sp>
              <p:nvSpPr>
                <p:cNvPr id="1048600" name="Freeform: Shape 70"/>
                <p:cNvSpPr/>
                <p:nvPr/>
              </p:nvSpPr>
              <p:spPr>
                <a:xfrm>
                  <a:off x="5127318" y="5878335"/>
                  <a:ext cx="1733612" cy="980010"/>
                </a:xfrm>
                <a:custGeom>
                  <a:avLst/>
                  <a:gdLst>
                    <a:gd name="connsiteX0" fmla="*/ 1621040 w 1733612"/>
                    <a:gd name="connsiteY0" fmla="*/ 979907 h 980010"/>
                    <a:gd name="connsiteX1" fmla="*/ 112280 w 1733612"/>
                    <a:gd name="connsiteY1" fmla="*/ 979907 h 980010"/>
                    <a:gd name="connsiteX2" fmla="*/ -146 w 1733612"/>
                    <a:gd name="connsiteY2" fmla="*/ 861773 h 980010"/>
                    <a:gd name="connsiteX3" fmla="*/ -146 w 1733612"/>
                    <a:gd name="connsiteY3" fmla="*/ 118030 h 980010"/>
                    <a:gd name="connsiteX4" fmla="*/ 112280 w 1733612"/>
                    <a:gd name="connsiteY4" fmla="*/ -103 h 980010"/>
                    <a:gd name="connsiteX5" fmla="*/ 1621040 w 1733612"/>
                    <a:gd name="connsiteY5" fmla="*/ -103 h 980010"/>
                    <a:gd name="connsiteX6" fmla="*/ 1733466 w 1733612"/>
                    <a:gd name="connsiteY6" fmla="*/ 118030 h 980010"/>
                    <a:gd name="connsiteX7" fmla="*/ 1733466 w 1733612"/>
                    <a:gd name="connsiteY7" fmla="*/ 861773 h 980010"/>
                    <a:gd name="connsiteX8" fmla="*/ 1621040 w 1733612"/>
                    <a:gd name="connsiteY8" fmla="*/ 979907 h 980010"/>
                    <a:gd name="connsiteX9" fmla="*/ 112280 w 1733612"/>
                    <a:gd name="connsiteY9" fmla="*/ 12955 h 980010"/>
                    <a:gd name="connsiteX10" fmla="*/ 12913 w 1733612"/>
                    <a:gd name="connsiteY10" fmla="*/ 118117 h 980010"/>
                    <a:gd name="connsiteX11" fmla="*/ 12913 w 1733612"/>
                    <a:gd name="connsiteY11" fmla="*/ 861860 h 980010"/>
                    <a:gd name="connsiteX12" fmla="*/ 112280 w 1733612"/>
                    <a:gd name="connsiteY12" fmla="*/ 967022 h 980010"/>
                    <a:gd name="connsiteX13" fmla="*/ 1621040 w 1733612"/>
                    <a:gd name="connsiteY13" fmla="*/ 967022 h 980010"/>
                    <a:gd name="connsiteX14" fmla="*/ 1720407 w 1733612"/>
                    <a:gd name="connsiteY14" fmla="*/ 861860 h 980010"/>
                    <a:gd name="connsiteX15" fmla="*/ 1720407 w 1733612"/>
                    <a:gd name="connsiteY15" fmla="*/ 118117 h 980010"/>
                    <a:gd name="connsiteX16" fmla="*/ 1621040 w 1733612"/>
                    <a:gd name="connsiteY16" fmla="*/ 12955 h 980010"/>
                    <a:gd name="connsiteX17" fmla="*/ 1621040 w 1733612"/>
                    <a:gd name="connsiteY17" fmla="*/ 934677 h 980010"/>
                    <a:gd name="connsiteX18" fmla="*/ 112280 w 1733612"/>
                    <a:gd name="connsiteY18" fmla="*/ 934677 h 980010"/>
                    <a:gd name="connsiteX19" fmla="*/ 43095 w 1733612"/>
                    <a:gd name="connsiteY19" fmla="*/ 861773 h 980010"/>
                    <a:gd name="connsiteX20" fmla="*/ 43095 w 1733612"/>
                    <a:gd name="connsiteY20" fmla="*/ 118030 h 980010"/>
                    <a:gd name="connsiteX21" fmla="*/ 112280 w 1733612"/>
                    <a:gd name="connsiteY21" fmla="*/ 45213 h 980010"/>
                    <a:gd name="connsiteX22" fmla="*/ 1621040 w 1733612"/>
                    <a:gd name="connsiteY22" fmla="*/ 45213 h 980010"/>
                    <a:gd name="connsiteX23" fmla="*/ 1690225 w 1733612"/>
                    <a:gd name="connsiteY23" fmla="*/ 118030 h 980010"/>
                    <a:gd name="connsiteX24" fmla="*/ 1690225 w 1733612"/>
                    <a:gd name="connsiteY24" fmla="*/ 861773 h 980010"/>
                    <a:gd name="connsiteX25" fmla="*/ 1621040 w 1733612"/>
                    <a:gd name="connsiteY25" fmla="*/ 934677 h 980010"/>
                    <a:gd name="connsiteX26" fmla="*/ 112280 w 1733612"/>
                    <a:gd name="connsiteY26" fmla="*/ 58704 h 980010"/>
                    <a:gd name="connsiteX27" fmla="*/ 55807 w 1733612"/>
                    <a:gd name="connsiteY27" fmla="*/ 118549 h 980010"/>
                    <a:gd name="connsiteX28" fmla="*/ 55807 w 1733612"/>
                    <a:gd name="connsiteY28" fmla="*/ 862292 h 980010"/>
                    <a:gd name="connsiteX29" fmla="*/ 112280 w 1733612"/>
                    <a:gd name="connsiteY29" fmla="*/ 922224 h 980010"/>
                    <a:gd name="connsiteX30" fmla="*/ 1621040 w 1733612"/>
                    <a:gd name="connsiteY30" fmla="*/ 922224 h 980010"/>
                    <a:gd name="connsiteX31" fmla="*/ 1677512 w 1733612"/>
                    <a:gd name="connsiteY31" fmla="*/ 862292 h 980010"/>
                    <a:gd name="connsiteX32" fmla="*/ 1677512 w 1733612"/>
                    <a:gd name="connsiteY32" fmla="*/ 118549 h 980010"/>
                    <a:gd name="connsiteX33" fmla="*/ 1621040 w 1733612"/>
                    <a:gd name="connsiteY33" fmla="*/ 58704 h 9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3611" h="980010">
                      <a:moveTo>
                        <a:pt x="1621040" y="979907"/>
                      </a:moveTo>
                      <a:lnTo>
                        <a:pt x="112280" y="979907"/>
                      </a:lnTo>
                      <a:cubicBezTo>
                        <a:pt x="50273" y="979907"/>
                        <a:pt x="-146" y="926894"/>
                        <a:pt x="-146" y="861773"/>
                      </a:cubicBezTo>
                      <a:lnTo>
                        <a:pt x="-146" y="118030"/>
                      </a:lnTo>
                      <a:cubicBezTo>
                        <a:pt x="-146" y="52910"/>
                        <a:pt x="50186" y="-103"/>
                        <a:pt x="112280" y="-103"/>
                      </a:cubicBezTo>
                      <a:lnTo>
                        <a:pt x="1621040" y="-103"/>
                      </a:lnTo>
                      <a:cubicBezTo>
                        <a:pt x="1682961" y="-103"/>
                        <a:pt x="1733466" y="52910"/>
                        <a:pt x="1733466" y="118030"/>
                      </a:cubicBezTo>
                      <a:lnTo>
                        <a:pt x="1733466" y="861773"/>
                      </a:lnTo>
                      <a:cubicBezTo>
                        <a:pt x="1733379" y="926894"/>
                        <a:pt x="1682961" y="979907"/>
                        <a:pt x="1621040" y="979907"/>
                      </a:cubicBezTo>
                      <a:close/>
                      <a:moveTo>
                        <a:pt x="112280" y="12955"/>
                      </a:moveTo>
                      <a:cubicBezTo>
                        <a:pt x="57451" y="12955"/>
                        <a:pt x="12913" y="60087"/>
                        <a:pt x="12913" y="118117"/>
                      </a:cubicBezTo>
                      <a:lnTo>
                        <a:pt x="12913" y="861860"/>
                      </a:lnTo>
                      <a:cubicBezTo>
                        <a:pt x="12913" y="919803"/>
                        <a:pt x="57451" y="967022"/>
                        <a:pt x="112280" y="967022"/>
                      </a:cubicBezTo>
                      <a:lnTo>
                        <a:pt x="1621040" y="967022"/>
                      </a:lnTo>
                      <a:cubicBezTo>
                        <a:pt x="1675869" y="967022"/>
                        <a:pt x="1720407" y="919803"/>
                        <a:pt x="1720407" y="861860"/>
                      </a:cubicBezTo>
                      <a:lnTo>
                        <a:pt x="1720407" y="118117"/>
                      </a:lnTo>
                      <a:cubicBezTo>
                        <a:pt x="1720407" y="60087"/>
                        <a:pt x="1675869" y="12955"/>
                        <a:pt x="1621040" y="12955"/>
                      </a:cubicBezTo>
                      <a:close/>
                      <a:moveTo>
                        <a:pt x="1621040" y="934677"/>
                      </a:moveTo>
                      <a:lnTo>
                        <a:pt x="112280" y="934677"/>
                      </a:lnTo>
                      <a:cubicBezTo>
                        <a:pt x="73086" y="933544"/>
                        <a:pt x="42178" y="900967"/>
                        <a:pt x="43095" y="861773"/>
                      </a:cubicBezTo>
                      <a:lnTo>
                        <a:pt x="43095" y="118030"/>
                      </a:lnTo>
                      <a:cubicBezTo>
                        <a:pt x="42221" y="78871"/>
                        <a:pt x="73121" y="46346"/>
                        <a:pt x="112280" y="45213"/>
                      </a:cubicBezTo>
                      <a:lnTo>
                        <a:pt x="1621040" y="45213"/>
                      </a:lnTo>
                      <a:cubicBezTo>
                        <a:pt x="1660199" y="46346"/>
                        <a:pt x="1691099" y="78871"/>
                        <a:pt x="1690225" y="118030"/>
                      </a:cubicBezTo>
                      <a:lnTo>
                        <a:pt x="1690225" y="861773"/>
                      </a:lnTo>
                      <a:cubicBezTo>
                        <a:pt x="1691142" y="900967"/>
                        <a:pt x="1660233" y="933544"/>
                        <a:pt x="1621040" y="934677"/>
                      </a:cubicBezTo>
                      <a:close/>
                      <a:moveTo>
                        <a:pt x="112280" y="58704"/>
                      </a:moveTo>
                      <a:cubicBezTo>
                        <a:pt x="80187" y="59690"/>
                        <a:pt x="54934" y="86447"/>
                        <a:pt x="55807" y="118549"/>
                      </a:cubicBezTo>
                      <a:lnTo>
                        <a:pt x="55807" y="862292"/>
                      </a:lnTo>
                      <a:cubicBezTo>
                        <a:pt x="54934" y="894403"/>
                        <a:pt x="80169" y="921186"/>
                        <a:pt x="112280" y="922224"/>
                      </a:cubicBezTo>
                      <a:lnTo>
                        <a:pt x="1621040" y="922224"/>
                      </a:lnTo>
                      <a:cubicBezTo>
                        <a:pt x="1653150" y="921186"/>
                        <a:pt x="1678386" y="894403"/>
                        <a:pt x="1677512" y="862292"/>
                      </a:cubicBezTo>
                      <a:lnTo>
                        <a:pt x="1677512" y="118549"/>
                      </a:lnTo>
                      <a:cubicBezTo>
                        <a:pt x="1678386" y="86447"/>
                        <a:pt x="1653133" y="59690"/>
                        <a:pt x="1621040" y="58704"/>
                      </a:cubicBezTo>
                      <a:close/>
                    </a:path>
                  </a:pathLst>
                </a:custGeom>
                <a:grpFill/>
                <a:ln w="8632" cap="flat">
                  <a:noFill/>
                  <a:prstDash val="solid"/>
                  <a:miter/>
                </a:ln>
              </p:spPr>
              <p:txBody>
                <a:bodyPr anchor="ctr" rtlCol="0"/>
                <a:p>
                  <a:endParaRPr lang="en-IN"/>
                </a:p>
              </p:txBody>
            </p:sp>
            <p:sp>
              <p:nvSpPr>
                <p:cNvPr id="1048601" name="Freeform: Shape 71"/>
                <p:cNvSpPr/>
                <p:nvPr/>
              </p:nvSpPr>
              <p:spPr>
                <a:xfrm rot="5400000">
                  <a:off x="6784999" y="6325704"/>
                  <a:ext cx="328371" cy="85011"/>
                </a:xfrm>
                <a:custGeom>
                  <a:avLst/>
                  <a:gdLst>
                    <a:gd name="connsiteX0" fmla="*/ 81925 w 328371"/>
                    <a:gd name="connsiteY0" fmla="*/ -104 h 85011"/>
                    <a:gd name="connsiteX1" fmla="*/ 246240 w 328371"/>
                    <a:gd name="connsiteY1" fmla="*/ -104 h 85011"/>
                    <a:gd name="connsiteX2" fmla="*/ 328225 w 328371"/>
                    <a:gd name="connsiteY2" fmla="*/ 81881 h 85011"/>
                    <a:gd name="connsiteX3" fmla="*/ 328225 w 328371"/>
                    <a:gd name="connsiteY3" fmla="*/ 84908 h 85011"/>
                    <a:gd name="connsiteX4" fmla="*/ 328225 w 328371"/>
                    <a:gd name="connsiteY4" fmla="*/ 84908 h 85011"/>
                    <a:gd name="connsiteX5" fmla="*/ -146 w 328371"/>
                    <a:gd name="connsiteY5" fmla="*/ 84908 h 85011"/>
                    <a:gd name="connsiteX6" fmla="*/ -146 w 328371"/>
                    <a:gd name="connsiteY6" fmla="*/ 84908 h 85011"/>
                    <a:gd name="connsiteX7" fmla="*/ -146 w 328371"/>
                    <a:gd name="connsiteY7" fmla="*/ 81881 h 85011"/>
                    <a:gd name="connsiteX8" fmla="*/ 81838 w 328371"/>
                    <a:gd name="connsiteY8" fmla="*/ -104 h 85011"/>
                    <a:gd name="connsiteX9" fmla="*/ 81925 w 328371"/>
                    <a:gd name="connsiteY9" fmla="*/ -104 h 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371" h="85011">
                      <a:moveTo>
                        <a:pt x="81925" y="-104"/>
                      </a:moveTo>
                      <a:lnTo>
                        <a:pt x="246240" y="-104"/>
                      </a:lnTo>
                      <a:cubicBezTo>
                        <a:pt x="291522" y="-104"/>
                        <a:pt x="328225" y="36599"/>
                        <a:pt x="328225" y="81881"/>
                      </a:cubicBezTo>
                      <a:lnTo>
                        <a:pt x="328225" y="84908"/>
                      </a:lnTo>
                      <a:lnTo>
                        <a:pt x="328225" y="84908"/>
                      </a:lnTo>
                      <a:lnTo>
                        <a:pt x="-146" y="84908"/>
                      </a:lnTo>
                      <a:lnTo>
                        <a:pt x="-146" y="84908"/>
                      </a:lnTo>
                      <a:lnTo>
                        <a:pt x="-146" y="81881"/>
                      </a:lnTo>
                      <a:cubicBezTo>
                        <a:pt x="-146" y="36599"/>
                        <a:pt x="36556" y="-104"/>
                        <a:pt x="81838" y="-104"/>
                      </a:cubicBezTo>
                      <a:cubicBezTo>
                        <a:pt x="81864" y="-104"/>
                        <a:pt x="81899" y="-104"/>
                        <a:pt x="81925" y="-104"/>
                      </a:cubicBezTo>
                      <a:close/>
                    </a:path>
                  </a:pathLst>
                </a:custGeom>
                <a:grpFill/>
                <a:ln w="8632" cap="flat">
                  <a:noFill/>
                  <a:prstDash val="solid"/>
                  <a:miter/>
                </a:ln>
              </p:spPr>
              <p:txBody>
                <a:bodyPr anchor="ctr" rtlCol="0"/>
                <a:p>
                  <a:endParaRPr lang="en-IN"/>
                </a:p>
              </p:txBody>
            </p:sp>
            <p:sp>
              <p:nvSpPr>
                <p:cNvPr id="1048602" name="Freeform: Shape 72"/>
                <p:cNvSpPr/>
                <p:nvPr/>
              </p:nvSpPr>
              <p:spPr>
                <a:xfrm>
                  <a:off x="5255743" y="6008990"/>
                  <a:ext cx="1473734" cy="718787"/>
                </a:xfrm>
                <a:custGeom>
                  <a:avLst/>
                  <a:gdLst>
                    <a:gd name="connsiteX0" fmla="*/ 1404403 w 1473734"/>
                    <a:gd name="connsiteY0" fmla="*/ -85 h 718787"/>
                    <a:gd name="connsiteX1" fmla="*/ 69039 w 1473734"/>
                    <a:gd name="connsiteY1" fmla="*/ -85 h 718787"/>
                    <a:gd name="connsiteX2" fmla="*/ -146 w 1473734"/>
                    <a:gd name="connsiteY2" fmla="*/ 65728 h 718787"/>
                    <a:gd name="connsiteX3" fmla="*/ -146 w 1473734"/>
                    <a:gd name="connsiteY3" fmla="*/ 652939 h 718787"/>
                    <a:gd name="connsiteX4" fmla="*/ 69039 w 1473734"/>
                    <a:gd name="connsiteY4" fmla="*/ 718665 h 718787"/>
                    <a:gd name="connsiteX5" fmla="*/ 1404403 w 1473734"/>
                    <a:gd name="connsiteY5" fmla="*/ 718665 h 718787"/>
                    <a:gd name="connsiteX6" fmla="*/ 1473588 w 1473734"/>
                    <a:gd name="connsiteY6" fmla="*/ 652939 h 718787"/>
                    <a:gd name="connsiteX7" fmla="*/ 1473588 w 1473734"/>
                    <a:gd name="connsiteY7" fmla="*/ 65728 h 718787"/>
                    <a:gd name="connsiteX8" fmla="*/ 1404403 w 1473734"/>
                    <a:gd name="connsiteY8" fmla="*/ -85 h 718787"/>
                    <a:gd name="connsiteX9" fmla="*/ 791075 w 1473734"/>
                    <a:gd name="connsiteY9" fmla="*/ 453080 h 718787"/>
                    <a:gd name="connsiteX10" fmla="*/ 768330 w 1473734"/>
                    <a:gd name="connsiteY10" fmla="*/ 477987 h 718787"/>
                    <a:gd name="connsiteX11" fmla="*/ 611539 w 1473734"/>
                    <a:gd name="connsiteY11" fmla="*/ 652507 h 718787"/>
                    <a:gd name="connsiteX12" fmla="*/ 681848 w 1473734"/>
                    <a:gd name="connsiteY12" fmla="*/ 477987 h 718787"/>
                    <a:gd name="connsiteX13" fmla="*/ 691880 w 1473734"/>
                    <a:gd name="connsiteY13" fmla="*/ 453080 h 718787"/>
                    <a:gd name="connsiteX14" fmla="*/ 715749 w 1473734"/>
                    <a:gd name="connsiteY14" fmla="*/ 393667 h 718787"/>
                    <a:gd name="connsiteX15" fmla="*/ 562504 w 1473734"/>
                    <a:gd name="connsiteY15" fmla="*/ 398856 h 718787"/>
                    <a:gd name="connsiteX16" fmla="*/ 680465 w 1473734"/>
                    <a:gd name="connsiteY16" fmla="*/ 267490 h 718787"/>
                    <a:gd name="connsiteX17" fmla="*/ 702863 w 1473734"/>
                    <a:gd name="connsiteY17" fmla="*/ 242583 h 718787"/>
                    <a:gd name="connsiteX18" fmla="*/ 861644 w 1473734"/>
                    <a:gd name="connsiteY18" fmla="*/ 66420 h 718787"/>
                    <a:gd name="connsiteX19" fmla="*/ 790642 w 1473734"/>
                    <a:gd name="connsiteY19" fmla="*/ 242929 h 718787"/>
                    <a:gd name="connsiteX20" fmla="*/ 780610 w 1473734"/>
                    <a:gd name="connsiteY20" fmla="*/ 267836 h 718787"/>
                    <a:gd name="connsiteX21" fmla="*/ 757520 w 1473734"/>
                    <a:gd name="connsiteY21" fmla="*/ 325346 h 718787"/>
                    <a:gd name="connsiteX22" fmla="*/ 910852 w 1473734"/>
                    <a:gd name="connsiteY22" fmla="*/ 320071 h 71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73734" h="718787">
                      <a:moveTo>
                        <a:pt x="1404403" y="-85"/>
                      </a:moveTo>
                      <a:lnTo>
                        <a:pt x="69039" y="-85"/>
                      </a:lnTo>
                      <a:cubicBezTo>
                        <a:pt x="31783" y="-958"/>
                        <a:pt x="848" y="28472"/>
                        <a:pt x="-146" y="65728"/>
                      </a:cubicBezTo>
                      <a:lnTo>
                        <a:pt x="-146" y="652939"/>
                      </a:lnTo>
                      <a:cubicBezTo>
                        <a:pt x="891" y="690161"/>
                        <a:pt x="31817" y="719538"/>
                        <a:pt x="69039" y="718665"/>
                      </a:cubicBezTo>
                      <a:lnTo>
                        <a:pt x="1404403" y="718665"/>
                      </a:lnTo>
                      <a:cubicBezTo>
                        <a:pt x="1441625" y="719538"/>
                        <a:pt x="1472551" y="690161"/>
                        <a:pt x="1473588" y="652939"/>
                      </a:cubicBezTo>
                      <a:lnTo>
                        <a:pt x="1473588" y="65728"/>
                      </a:lnTo>
                      <a:cubicBezTo>
                        <a:pt x="1472594" y="28472"/>
                        <a:pt x="1441659" y="-958"/>
                        <a:pt x="1404403" y="-85"/>
                      </a:cubicBezTo>
                      <a:close/>
                      <a:moveTo>
                        <a:pt x="791075" y="453080"/>
                      </a:moveTo>
                      <a:lnTo>
                        <a:pt x="768330" y="477987"/>
                      </a:lnTo>
                      <a:lnTo>
                        <a:pt x="611539" y="652507"/>
                      </a:lnTo>
                      <a:lnTo>
                        <a:pt x="681848" y="477987"/>
                      </a:lnTo>
                      <a:lnTo>
                        <a:pt x="691880" y="453080"/>
                      </a:lnTo>
                      <a:lnTo>
                        <a:pt x="715749" y="393667"/>
                      </a:lnTo>
                      <a:lnTo>
                        <a:pt x="562504" y="398856"/>
                      </a:lnTo>
                      <a:lnTo>
                        <a:pt x="680465" y="267490"/>
                      </a:lnTo>
                      <a:lnTo>
                        <a:pt x="702863" y="242583"/>
                      </a:lnTo>
                      <a:lnTo>
                        <a:pt x="861644" y="66420"/>
                      </a:lnTo>
                      <a:lnTo>
                        <a:pt x="790642" y="242929"/>
                      </a:lnTo>
                      <a:lnTo>
                        <a:pt x="780610" y="267836"/>
                      </a:lnTo>
                      <a:lnTo>
                        <a:pt x="757520" y="325346"/>
                      </a:lnTo>
                      <a:lnTo>
                        <a:pt x="910852" y="320071"/>
                      </a:lnTo>
                      <a:close/>
                    </a:path>
                  </a:pathLst>
                </a:custGeom>
                <a:grpFill/>
                <a:ln w="8632" cap="flat">
                  <a:noFill/>
                  <a:prstDash val="solid"/>
                  <a:miter/>
                </a:ln>
              </p:spPr>
              <p:txBody>
                <a:bodyPr anchor="ctr" rtlCol="0"/>
                <a:p>
                  <a:endParaRPr lang="en-IN"/>
                </a:p>
              </p:txBody>
            </p:sp>
          </p:grpSp>
          <p:grpSp>
            <p:nvGrpSpPr>
              <p:cNvPr id="24" name="Group 77"/>
              <p:cNvGrpSpPr/>
              <p:nvPr/>
            </p:nvGrpSpPr>
            <p:grpSpPr>
              <a:xfrm>
                <a:off x="11229600" y="2828573"/>
                <a:ext cx="165678" cy="110484"/>
                <a:chOff x="5131508" y="120"/>
                <a:chExt cx="1936545" cy="1525174"/>
              </a:xfrm>
              <a:solidFill>
                <a:schemeClr val="bg1"/>
              </a:solidFill>
            </p:grpSpPr>
            <p:sp>
              <p:nvSpPr>
                <p:cNvPr id="1048603" name="Freeform: Shape 73"/>
                <p:cNvSpPr/>
                <p:nvPr/>
              </p:nvSpPr>
              <p:spPr>
                <a:xfrm>
                  <a:off x="5902799" y="1131457"/>
                  <a:ext cx="393838" cy="393837"/>
                </a:xfrm>
                <a:custGeom>
                  <a:avLst/>
                  <a:gdLst>
                    <a:gd name="connsiteX0" fmla="*/ 393691 w 393838"/>
                    <a:gd name="connsiteY0" fmla="*/ 196798 h 393837"/>
                    <a:gd name="connsiteX1" fmla="*/ 196790 w 393838"/>
                    <a:gd name="connsiteY1" fmla="*/ 393734 h 393837"/>
                    <a:gd name="connsiteX2" fmla="*/ -146 w 393838"/>
                    <a:gd name="connsiteY2" fmla="*/ 196824 h 393837"/>
                    <a:gd name="connsiteX3" fmla="*/ 196755 w 393838"/>
                    <a:gd name="connsiteY3" fmla="*/ -103 h 393837"/>
                    <a:gd name="connsiteX4" fmla="*/ 336008 w 393838"/>
                    <a:gd name="connsiteY4" fmla="*/ 57563 h 393837"/>
                    <a:gd name="connsiteX5" fmla="*/ 393691 w 393838"/>
                    <a:gd name="connsiteY5" fmla="*/ 196798 h 3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838" h="393837">
                      <a:moveTo>
                        <a:pt x="393691" y="196798"/>
                      </a:moveTo>
                      <a:cubicBezTo>
                        <a:pt x="393700" y="305558"/>
                        <a:pt x="305541" y="393726"/>
                        <a:pt x="196790" y="393734"/>
                      </a:cubicBezTo>
                      <a:cubicBezTo>
                        <a:pt x="88030" y="393743"/>
                        <a:pt x="-138" y="305583"/>
                        <a:pt x="-146" y="196824"/>
                      </a:cubicBezTo>
                      <a:cubicBezTo>
                        <a:pt x="-155" y="88073"/>
                        <a:pt x="88004" y="-95"/>
                        <a:pt x="196755" y="-103"/>
                      </a:cubicBezTo>
                      <a:cubicBezTo>
                        <a:pt x="248990" y="-112"/>
                        <a:pt x="299072" y="20635"/>
                        <a:pt x="336008" y="57563"/>
                      </a:cubicBezTo>
                      <a:cubicBezTo>
                        <a:pt x="373100" y="94378"/>
                        <a:pt x="393882" y="144537"/>
                        <a:pt x="393691" y="196798"/>
                      </a:cubicBezTo>
                      <a:close/>
                    </a:path>
                  </a:pathLst>
                </a:custGeom>
                <a:grpFill/>
                <a:ln w="8632" cap="flat">
                  <a:noFill/>
                  <a:prstDash val="solid"/>
                  <a:miter/>
                </a:ln>
              </p:spPr>
              <p:txBody>
                <a:bodyPr anchor="ctr" rtlCol="0"/>
                <a:p>
                  <a:endParaRPr lang="en-IN"/>
                </a:p>
              </p:txBody>
            </p:sp>
            <p:sp>
              <p:nvSpPr>
                <p:cNvPr id="1048604" name="Freeform: Shape 74"/>
                <p:cNvSpPr/>
                <p:nvPr/>
              </p:nvSpPr>
              <p:spPr>
                <a:xfrm>
                  <a:off x="5601795" y="764632"/>
                  <a:ext cx="995884" cy="347915"/>
                </a:xfrm>
                <a:custGeom>
                  <a:avLst/>
                  <a:gdLst>
                    <a:gd name="connsiteX0" fmla="*/ 995738 w 995884"/>
                    <a:gd name="connsiteY0" fmla="*/ 258429 h 347915"/>
                    <a:gd name="connsiteX1" fmla="*/ 906204 w 995884"/>
                    <a:gd name="connsiteY1" fmla="*/ 347739 h 347915"/>
                    <a:gd name="connsiteX2" fmla="*/ 843184 w 995884"/>
                    <a:gd name="connsiteY2" fmla="*/ 321647 h 347915"/>
                    <a:gd name="connsiteX3" fmla="*/ 152368 w 995884"/>
                    <a:gd name="connsiteY3" fmla="*/ 321647 h 347915"/>
                    <a:gd name="connsiteX4" fmla="*/ 26019 w 995884"/>
                    <a:gd name="connsiteY4" fmla="*/ 321647 h 347915"/>
                    <a:gd name="connsiteX5" fmla="*/ 26019 w 995884"/>
                    <a:gd name="connsiteY5" fmla="*/ 195298 h 347915"/>
                    <a:gd name="connsiteX6" fmla="*/ 969621 w 995884"/>
                    <a:gd name="connsiteY6" fmla="*/ 195298 h 347915"/>
                    <a:gd name="connsiteX7" fmla="*/ 995738 w 995884"/>
                    <a:gd name="connsiteY7" fmla="*/ 258429 h 34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884" h="347915">
                      <a:moveTo>
                        <a:pt x="995738" y="258429"/>
                      </a:moveTo>
                      <a:cubicBezTo>
                        <a:pt x="995678" y="307819"/>
                        <a:pt x="955593" y="347799"/>
                        <a:pt x="906204" y="347739"/>
                      </a:cubicBezTo>
                      <a:cubicBezTo>
                        <a:pt x="882577" y="347713"/>
                        <a:pt x="859919" y="338330"/>
                        <a:pt x="843184" y="321647"/>
                      </a:cubicBezTo>
                      <a:cubicBezTo>
                        <a:pt x="652311" y="131154"/>
                        <a:pt x="343242" y="131154"/>
                        <a:pt x="152368" y="321647"/>
                      </a:cubicBezTo>
                      <a:cubicBezTo>
                        <a:pt x="117482" y="356534"/>
                        <a:pt x="60906" y="356534"/>
                        <a:pt x="26019" y="321647"/>
                      </a:cubicBezTo>
                      <a:cubicBezTo>
                        <a:pt x="-8868" y="286761"/>
                        <a:pt x="-8868" y="230184"/>
                        <a:pt x="26019" y="195298"/>
                      </a:cubicBezTo>
                      <a:cubicBezTo>
                        <a:pt x="286605" y="-65237"/>
                        <a:pt x="709034" y="-65237"/>
                        <a:pt x="969621" y="195298"/>
                      </a:cubicBezTo>
                      <a:cubicBezTo>
                        <a:pt x="986415" y="212006"/>
                        <a:pt x="995816" y="234742"/>
                        <a:pt x="995738" y="258429"/>
                      </a:cubicBezTo>
                      <a:close/>
                    </a:path>
                  </a:pathLst>
                </a:custGeom>
                <a:grpFill/>
                <a:ln w="8632" cap="flat">
                  <a:noFill/>
                  <a:prstDash val="solid"/>
                  <a:miter/>
                </a:ln>
              </p:spPr>
              <p:txBody>
                <a:bodyPr anchor="ctr" rtlCol="0"/>
                <a:p>
                  <a:endParaRPr lang="en-IN"/>
                </a:p>
              </p:txBody>
            </p:sp>
            <p:sp>
              <p:nvSpPr>
                <p:cNvPr id="1048605" name="Freeform: Shape 75"/>
                <p:cNvSpPr/>
                <p:nvPr/>
              </p:nvSpPr>
              <p:spPr>
                <a:xfrm>
                  <a:off x="5331367" y="382232"/>
                  <a:ext cx="1536740" cy="460194"/>
                </a:xfrm>
                <a:custGeom>
                  <a:avLst/>
                  <a:gdLst>
                    <a:gd name="connsiteX0" fmla="*/ 1536594 w 1536740"/>
                    <a:gd name="connsiteY0" fmla="*/ 370746 h 460194"/>
                    <a:gd name="connsiteX1" fmla="*/ 1447268 w 1536740"/>
                    <a:gd name="connsiteY1" fmla="*/ 460091 h 460194"/>
                    <a:gd name="connsiteX2" fmla="*/ 1384041 w 1536740"/>
                    <a:gd name="connsiteY2" fmla="*/ 433878 h 460194"/>
                    <a:gd name="connsiteX3" fmla="*/ 153052 w 1536740"/>
                    <a:gd name="connsiteY3" fmla="*/ 433195 h 460194"/>
                    <a:gd name="connsiteX4" fmla="*/ 152368 w 1536740"/>
                    <a:gd name="connsiteY4" fmla="*/ 433878 h 460194"/>
                    <a:gd name="connsiteX5" fmla="*/ 26019 w 1536740"/>
                    <a:gd name="connsiteY5" fmla="*/ 433878 h 460194"/>
                    <a:gd name="connsiteX6" fmla="*/ 26019 w 1536740"/>
                    <a:gd name="connsiteY6" fmla="*/ 307528 h 460194"/>
                    <a:gd name="connsiteX7" fmla="*/ 1509681 w 1536740"/>
                    <a:gd name="connsiteY7" fmla="*/ 306819 h 460194"/>
                    <a:gd name="connsiteX8" fmla="*/ 1510390 w 1536740"/>
                    <a:gd name="connsiteY8" fmla="*/ 307528 h 460194"/>
                    <a:gd name="connsiteX9" fmla="*/ 1536594 w 1536740"/>
                    <a:gd name="connsiteY9" fmla="*/ 370746 h 46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6740" h="460194">
                      <a:moveTo>
                        <a:pt x="1536594" y="370746"/>
                      </a:moveTo>
                      <a:cubicBezTo>
                        <a:pt x="1536603" y="420084"/>
                        <a:pt x="1496605" y="460091"/>
                        <a:pt x="1447268" y="460091"/>
                      </a:cubicBezTo>
                      <a:cubicBezTo>
                        <a:pt x="1423546" y="460091"/>
                        <a:pt x="1400801" y="450664"/>
                        <a:pt x="1384041" y="433878"/>
                      </a:cubicBezTo>
                      <a:cubicBezTo>
                        <a:pt x="1044306" y="93763"/>
                        <a:pt x="493175" y="93452"/>
                        <a:pt x="153052" y="433195"/>
                      </a:cubicBezTo>
                      <a:cubicBezTo>
                        <a:pt x="152827" y="433420"/>
                        <a:pt x="152593" y="433653"/>
                        <a:pt x="152368" y="433878"/>
                      </a:cubicBezTo>
                      <a:cubicBezTo>
                        <a:pt x="117482" y="468765"/>
                        <a:pt x="60905" y="468765"/>
                        <a:pt x="26019" y="433878"/>
                      </a:cubicBezTo>
                      <a:cubicBezTo>
                        <a:pt x="-8868" y="398991"/>
                        <a:pt x="-8868" y="342415"/>
                        <a:pt x="26019" y="307528"/>
                      </a:cubicBezTo>
                      <a:cubicBezTo>
                        <a:pt x="435527" y="-102369"/>
                        <a:pt x="1099784" y="-102689"/>
                        <a:pt x="1509681" y="306819"/>
                      </a:cubicBezTo>
                      <a:cubicBezTo>
                        <a:pt x="1509915" y="307053"/>
                        <a:pt x="1510157" y="307295"/>
                        <a:pt x="1510390" y="307528"/>
                      </a:cubicBezTo>
                      <a:cubicBezTo>
                        <a:pt x="1527211" y="324263"/>
                        <a:pt x="1536646" y="347025"/>
                        <a:pt x="1536594" y="370746"/>
                      </a:cubicBezTo>
                      <a:close/>
                    </a:path>
                  </a:pathLst>
                </a:custGeom>
                <a:grpFill/>
                <a:ln w="8632" cap="flat">
                  <a:noFill/>
                  <a:prstDash val="solid"/>
                  <a:miter/>
                </a:ln>
              </p:spPr>
              <p:txBody>
                <a:bodyPr anchor="ctr" rtlCol="0"/>
                <a:p>
                  <a:endParaRPr lang="en-IN"/>
                </a:p>
              </p:txBody>
            </p:sp>
            <p:sp>
              <p:nvSpPr>
                <p:cNvPr id="1048606" name="Freeform: Shape 76"/>
                <p:cNvSpPr/>
                <p:nvPr/>
              </p:nvSpPr>
              <p:spPr>
                <a:xfrm>
                  <a:off x="5131508" y="120"/>
                  <a:ext cx="1936545" cy="542993"/>
                </a:xfrm>
                <a:custGeom>
                  <a:avLst/>
                  <a:gdLst>
                    <a:gd name="connsiteX0" fmla="*/ 1936400 w 1936545"/>
                    <a:gd name="connsiteY0" fmla="*/ 453460 h 542993"/>
                    <a:gd name="connsiteX1" fmla="*/ 1847159 w 1936545"/>
                    <a:gd name="connsiteY1" fmla="*/ 542890 h 542993"/>
                    <a:gd name="connsiteX2" fmla="*/ 1783846 w 1936545"/>
                    <a:gd name="connsiteY2" fmla="*/ 516678 h 542993"/>
                    <a:gd name="connsiteX3" fmla="*/ 152368 w 1936545"/>
                    <a:gd name="connsiteY3" fmla="*/ 516678 h 542993"/>
                    <a:gd name="connsiteX4" fmla="*/ 26019 w 1936545"/>
                    <a:gd name="connsiteY4" fmla="*/ 516678 h 542993"/>
                    <a:gd name="connsiteX5" fmla="*/ 26019 w 1936545"/>
                    <a:gd name="connsiteY5" fmla="*/ 390328 h 542993"/>
                    <a:gd name="connsiteX6" fmla="*/ 1909495 w 1936545"/>
                    <a:gd name="connsiteY6" fmla="*/ 389627 h 542993"/>
                    <a:gd name="connsiteX7" fmla="*/ 1910196 w 1936545"/>
                    <a:gd name="connsiteY7" fmla="*/ 390328 h 542993"/>
                    <a:gd name="connsiteX8" fmla="*/ 1936400 w 1936545"/>
                    <a:gd name="connsiteY8" fmla="*/ 453460 h 54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6545" h="542993">
                      <a:moveTo>
                        <a:pt x="1936400" y="453460"/>
                      </a:moveTo>
                      <a:cubicBezTo>
                        <a:pt x="1936451" y="502797"/>
                        <a:pt x="1896497" y="542838"/>
                        <a:pt x="1847159" y="542890"/>
                      </a:cubicBezTo>
                      <a:cubicBezTo>
                        <a:pt x="1823411" y="542916"/>
                        <a:pt x="1800623" y="533481"/>
                        <a:pt x="1783846" y="516678"/>
                      </a:cubicBezTo>
                      <a:cubicBezTo>
                        <a:pt x="1333043" y="66843"/>
                        <a:pt x="603172" y="66843"/>
                        <a:pt x="152368" y="516678"/>
                      </a:cubicBezTo>
                      <a:cubicBezTo>
                        <a:pt x="117482" y="551564"/>
                        <a:pt x="60905" y="551564"/>
                        <a:pt x="26019" y="516678"/>
                      </a:cubicBezTo>
                      <a:cubicBezTo>
                        <a:pt x="-8868" y="481791"/>
                        <a:pt x="-8868" y="425215"/>
                        <a:pt x="26019" y="390328"/>
                      </a:cubicBezTo>
                      <a:cubicBezTo>
                        <a:pt x="545929" y="-129973"/>
                        <a:pt x="1389195" y="-130288"/>
                        <a:pt x="1909495" y="389627"/>
                      </a:cubicBezTo>
                      <a:cubicBezTo>
                        <a:pt x="1909728" y="389861"/>
                        <a:pt x="1909962" y="390094"/>
                        <a:pt x="1910196" y="390328"/>
                      </a:cubicBezTo>
                      <a:cubicBezTo>
                        <a:pt x="1927008" y="407027"/>
                        <a:pt x="1936443" y="429763"/>
                        <a:pt x="1936400" y="453460"/>
                      </a:cubicBezTo>
                      <a:close/>
                    </a:path>
                  </a:pathLst>
                </a:custGeom>
                <a:grpFill/>
                <a:ln w="8632" cap="flat">
                  <a:noFill/>
                  <a:prstDash val="solid"/>
                  <a:miter/>
                </a:ln>
              </p:spPr>
              <p:txBody>
                <a:bodyPr anchor="ctr" rtlCol="0"/>
                <a:p>
                  <a:endParaRPr lang="en-IN"/>
                </a:p>
              </p:txBody>
            </p:sp>
          </p:grpSp>
        </p:grpSp>
        <p:sp>
          <p:nvSpPr>
            <p:cNvPr id="1048607" name="TextBox 81"/>
            <p:cNvSpPr txBox="1"/>
            <p:nvPr/>
          </p:nvSpPr>
          <p:spPr>
            <a:xfrm>
              <a:off x="9627456" y="2693839"/>
              <a:ext cx="343364" cy="200055"/>
            </a:xfrm>
            <a:prstGeom prst="rect"/>
            <a:noFill/>
          </p:spPr>
          <p:txBody>
            <a:bodyPr rtlCol="0" wrap="none">
              <a:spAutoFit/>
            </a:bodyPr>
            <a:p>
              <a:r>
                <a:rPr b="1" sz="700" lang="en-US">
                  <a:solidFill>
                    <a:schemeClr val="bg1"/>
                  </a:solidFill>
                </a:rPr>
                <a:t>6:00</a:t>
              </a:r>
              <a:endParaRPr b="1" sz="700" lang="en-IN">
                <a:solidFill>
                  <a:schemeClr val="bg1"/>
                </a:solidFill>
              </a:endParaRPr>
            </a:p>
          </p:txBody>
        </p:sp>
      </p:grpSp>
      <p:grpSp>
        <p:nvGrpSpPr>
          <p:cNvPr id="25" name="Group 1"/>
          <p:cNvGrpSpPr/>
          <p:nvPr/>
        </p:nvGrpSpPr>
        <p:grpSpPr>
          <a:xfrm>
            <a:off x="6373348" y="602199"/>
            <a:ext cx="2671106" cy="4812322"/>
            <a:chOff x="6718034" y="572332"/>
            <a:chExt cx="2671106" cy="4812322"/>
          </a:xfrm>
          <a:effectLst>
            <a:outerShdw algn="ctr" blurRad="127000" rotWithShape="0" sx="102000" sy="102000">
              <a:prstClr val="black">
                <a:alpha val="18000"/>
              </a:prstClr>
            </a:outerShdw>
          </a:effectLst>
        </p:grpSpPr>
        <p:pic>
          <p:nvPicPr>
            <p:cNvPr id="2097158" name="Picture 2"/>
            <p:cNvPicPr>
              <a:picLocks noChangeAspect="1"/>
            </p:cNvPicPr>
            <p:nvPr/>
          </p:nvPicPr>
          <p:blipFill rotWithShape="1">
            <a:blip xmlns:r="http://schemas.openxmlformats.org/officeDocument/2006/relationships" r:embed="rId2"/>
            <a:srcRect l="31736" t="3616" r="30714" b="3510"/>
            <a:stretch>
              <a:fillRect/>
            </a:stretch>
          </p:blipFill>
          <p:spPr>
            <a:xfrm>
              <a:off x="6943000" y="572332"/>
              <a:ext cx="2221174" cy="4812322"/>
            </a:xfrm>
            <a:custGeom>
              <a:avLst/>
              <a:gdLst>
                <a:gd name="connsiteX0" fmla="*/ 0 w 2253006"/>
                <a:gd name="connsiteY0" fmla="*/ 4427402 h 4907280"/>
                <a:gd name="connsiteX1" fmla="*/ 3822 w 2253006"/>
                <a:gd name="connsiteY1" fmla="*/ 4428173 h 4907280"/>
                <a:gd name="connsiteX2" fmla="*/ 2253006 w 2253006"/>
                <a:gd name="connsiteY2" fmla="*/ 4428173 h 4907280"/>
                <a:gd name="connsiteX3" fmla="*/ 2253006 w 2253006"/>
                <a:gd name="connsiteY3" fmla="*/ 4714648 h 4907280"/>
                <a:gd name="connsiteX4" fmla="*/ 2060374 w 2253006"/>
                <a:gd name="connsiteY4" fmla="*/ 4907280 h 4907280"/>
                <a:gd name="connsiteX5" fmla="*/ 192632 w 2253006"/>
                <a:gd name="connsiteY5" fmla="*/ 4907280 h 4907280"/>
                <a:gd name="connsiteX6" fmla="*/ 0 w 2253006"/>
                <a:gd name="connsiteY6" fmla="*/ 4714648 h 4907280"/>
                <a:gd name="connsiteX7" fmla="*/ 192632 w 2253006"/>
                <a:gd name="connsiteY7" fmla="*/ 0 h 4907280"/>
                <a:gd name="connsiteX8" fmla="*/ 2060374 w 2253006"/>
                <a:gd name="connsiteY8" fmla="*/ 0 h 4907280"/>
                <a:gd name="connsiteX9" fmla="*/ 2253006 w 2253006"/>
                <a:gd name="connsiteY9" fmla="*/ 192632 h 4907280"/>
                <a:gd name="connsiteX10" fmla="*/ 2253006 w 2253006"/>
                <a:gd name="connsiteY10" fmla="*/ 3970973 h 4907280"/>
                <a:gd name="connsiteX11" fmla="*/ 3822 w 2253006"/>
                <a:gd name="connsiteY11" fmla="*/ 3970973 h 4907280"/>
                <a:gd name="connsiteX12" fmla="*/ 0 w 2253006"/>
                <a:gd name="connsiteY12" fmla="*/ 3971745 h 4907280"/>
                <a:gd name="connsiteX13" fmla="*/ 0 w 2253006"/>
                <a:gd name="connsiteY13" fmla="*/ 192632 h 4907280"/>
                <a:gd name="connsiteX14" fmla="*/ 192632 w 2253006"/>
                <a:gd name="connsiteY14" fmla="*/ 0 h 49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06" h="4907280">
                  <a:moveTo>
                    <a:pt x="0" y="4427402"/>
                  </a:moveTo>
                  <a:lnTo>
                    <a:pt x="3822" y="4428173"/>
                  </a:lnTo>
                  <a:lnTo>
                    <a:pt x="2253006" y="4428173"/>
                  </a:lnTo>
                  <a:lnTo>
                    <a:pt x="2253006" y="4714648"/>
                  </a:lnTo>
                  <a:cubicBezTo>
                    <a:pt x="2253006" y="4821036"/>
                    <a:pt x="2166762" y="4907280"/>
                    <a:pt x="2060374" y="4907280"/>
                  </a:cubicBezTo>
                  <a:lnTo>
                    <a:pt x="192632" y="4907280"/>
                  </a:lnTo>
                  <a:cubicBezTo>
                    <a:pt x="86244" y="4907280"/>
                    <a:pt x="0" y="4821036"/>
                    <a:pt x="0" y="4714648"/>
                  </a:cubicBezTo>
                  <a:close/>
                  <a:moveTo>
                    <a:pt x="192632" y="0"/>
                  </a:moveTo>
                  <a:lnTo>
                    <a:pt x="2060374" y="0"/>
                  </a:lnTo>
                  <a:cubicBezTo>
                    <a:pt x="2166762" y="0"/>
                    <a:pt x="2253006" y="86244"/>
                    <a:pt x="2253006" y="192632"/>
                  </a:cubicBezTo>
                  <a:lnTo>
                    <a:pt x="2253006" y="3970973"/>
                  </a:lnTo>
                  <a:lnTo>
                    <a:pt x="3822" y="3970973"/>
                  </a:lnTo>
                  <a:lnTo>
                    <a:pt x="0" y="3971745"/>
                  </a:lnTo>
                  <a:lnTo>
                    <a:pt x="0" y="192632"/>
                  </a:lnTo>
                  <a:cubicBezTo>
                    <a:pt x="0" y="86244"/>
                    <a:pt x="86244" y="0"/>
                    <a:pt x="192632" y="0"/>
                  </a:cubicBezTo>
                  <a:close/>
                </a:path>
              </a:pathLst>
            </a:custGeom>
          </p:spPr>
        </p:pic>
        <p:pic>
          <p:nvPicPr>
            <p:cNvPr id="2097159" name="Picture 3"/>
            <p:cNvPicPr>
              <a:picLocks noChangeAspect="1"/>
            </p:cNvPicPr>
            <p:nvPr/>
          </p:nvPicPr>
          <p:blipFill rotWithShape="1">
            <a:blip xmlns:r="http://schemas.openxmlformats.org/officeDocument/2006/relationships" r:embed="rId2"/>
            <a:srcRect l="29973" t="78891" r="29126" b="12285"/>
            <a:stretch>
              <a:fillRect/>
            </a:stretch>
          </p:blipFill>
          <p:spPr>
            <a:xfrm>
              <a:off x="6718034" y="4443144"/>
              <a:ext cx="2671106" cy="504776"/>
            </a:xfrm>
            <a:custGeom>
              <a:avLst/>
              <a:gdLst>
                <a:gd name="connsiteX0" fmla="*/ 76202 w 2419350"/>
                <a:gd name="connsiteY0" fmla="*/ 0 h 457200"/>
                <a:gd name="connsiteX1" fmla="*/ 2343148 w 2419350"/>
                <a:gd name="connsiteY1" fmla="*/ 0 h 457200"/>
                <a:gd name="connsiteX2" fmla="*/ 2419350 w 2419350"/>
                <a:gd name="connsiteY2" fmla="*/ 76202 h 457200"/>
                <a:gd name="connsiteX3" fmla="*/ 2419350 w 2419350"/>
                <a:gd name="connsiteY3" fmla="*/ 380998 h 457200"/>
                <a:gd name="connsiteX4" fmla="*/ 2343148 w 2419350"/>
                <a:gd name="connsiteY4" fmla="*/ 457200 h 457200"/>
                <a:gd name="connsiteX5" fmla="*/ 76202 w 2419350"/>
                <a:gd name="connsiteY5" fmla="*/ 457200 h 457200"/>
                <a:gd name="connsiteX6" fmla="*/ 0 w 2419350"/>
                <a:gd name="connsiteY6" fmla="*/ 380998 h 457200"/>
                <a:gd name="connsiteX7" fmla="*/ 0 w 2419350"/>
                <a:gd name="connsiteY7" fmla="*/ 76202 h 457200"/>
                <a:gd name="connsiteX8" fmla="*/ 76202 w 2419350"/>
                <a:gd name="connsiteY8"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350" h="457200">
                  <a:moveTo>
                    <a:pt x="76202" y="0"/>
                  </a:moveTo>
                  <a:lnTo>
                    <a:pt x="2343148" y="0"/>
                  </a:lnTo>
                  <a:cubicBezTo>
                    <a:pt x="2385233" y="0"/>
                    <a:pt x="2419350" y="34117"/>
                    <a:pt x="2419350" y="76202"/>
                  </a:cubicBezTo>
                  <a:lnTo>
                    <a:pt x="2419350" y="380998"/>
                  </a:lnTo>
                  <a:cubicBezTo>
                    <a:pt x="2419350" y="423083"/>
                    <a:pt x="2385233" y="457200"/>
                    <a:pt x="2343148" y="457200"/>
                  </a:cubicBezTo>
                  <a:lnTo>
                    <a:pt x="76202" y="457200"/>
                  </a:lnTo>
                  <a:cubicBezTo>
                    <a:pt x="34117" y="457200"/>
                    <a:pt x="0" y="423083"/>
                    <a:pt x="0" y="380998"/>
                  </a:cubicBezTo>
                  <a:lnTo>
                    <a:pt x="0" y="76202"/>
                  </a:lnTo>
                  <a:cubicBezTo>
                    <a:pt x="0" y="34117"/>
                    <a:pt x="34117" y="0"/>
                    <a:pt x="76202" y="0"/>
                  </a:cubicBezTo>
                  <a:close/>
                </a:path>
              </a:pathLst>
            </a:cu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608" name="Freeform: Shape 5"/>
          <p:cNvSpPr/>
          <p:nvPr/>
        </p:nvSpPr>
        <p:spPr>
          <a:xfrm flipV="1">
            <a:off x="-50139" y="1288631"/>
            <a:ext cx="5534806" cy="5569368"/>
          </a:xfrm>
          <a:custGeom>
            <a:avLst/>
            <a:gdLst>
              <a:gd name="connsiteX0" fmla="*/ 0 w 4991100"/>
              <a:gd name="connsiteY0" fmla="*/ 0 h 5022267"/>
              <a:gd name="connsiteX1" fmla="*/ 4216710 w 4991100"/>
              <a:gd name="connsiteY1" fmla="*/ 0 h 5022267"/>
              <a:gd name="connsiteX2" fmla="*/ 4303458 w 4991100"/>
              <a:gd name="connsiteY2" fmla="*/ 95447 h 5022267"/>
              <a:gd name="connsiteX3" fmla="*/ 4991100 w 4991100"/>
              <a:gd name="connsiteY3" fmla="*/ 2010934 h 5022267"/>
              <a:gd name="connsiteX4" fmla="*/ 1979767 w 4991100"/>
              <a:gd name="connsiteY4" fmla="*/ 5022267 h 5022267"/>
              <a:gd name="connsiteX5" fmla="*/ 64280 w 4991100"/>
              <a:gd name="connsiteY5" fmla="*/ 4334625 h 5022267"/>
              <a:gd name="connsiteX6" fmla="*/ 0 w 4991100"/>
              <a:gd name="connsiteY6" fmla="*/ 4276204 h 5022267"/>
              <a:gd name="connsiteX7" fmla="*/ 0 w 4991100"/>
              <a:gd name="connsiteY7" fmla="*/ 0 h 502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1100" h="5022267">
                <a:moveTo>
                  <a:pt x="0" y="0"/>
                </a:moveTo>
                <a:lnTo>
                  <a:pt x="4216710" y="0"/>
                </a:lnTo>
                <a:lnTo>
                  <a:pt x="4303458" y="95447"/>
                </a:lnTo>
                <a:cubicBezTo>
                  <a:pt x="4733043" y="615983"/>
                  <a:pt x="4991100" y="1283322"/>
                  <a:pt x="4991100" y="2010934"/>
                </a:cubicBezTo>
                <a:cubicBezTo>
                  <a:pt x="4991100" y="3674047"/>
                  <a:pt x="3642880" y="5022267"/>
                  <a:pt x="1979767" y="5022267"/>
                </a:cubicBezTo>
                <a:cubicBezTo>
                  <a:pt x="1252155" y="5022267"/>
                  <a:pt x="584816" y="4764210"/>
                  <a:pt x="64280" y="4334625"/>
                </a:cubicBezTo>
                <a:lnTo>
                  <a:pt x="0" y="4276204"/>
                </a:lnTo>
                <a:lnTo>
                  <a:pt x="0" y="0"/>
                </a:lnTo>
                <a:close/>
              </a:path>
            </a:pathLst>
          </a:custGeom>
          <a:gradFill>
            <a:gsLst>
              <a:gs pos="0">
                <a:schemeClr val="accent1"/>
              </a:gs>
              <a:gs pos="24728">
                <a:schemeClr val="accent2"/>
              </a:gs>
              <a:gs pos="58705">
                <a:schemeClr val="accent3"/>
              </a:gs>
              <a:gs pos="81000">
                <a:schemeClr val="accent5"/>
              </a:gs>
              <a:gs pos="99083">
                <a:schemeClr val="accent4"/>
              </a:gs>
            </a:gsLst>
            <a:lin ang="2700000" scaled="1"/>
          </a:gra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lang="en-IN"/>
          </a:p>
        </p:txBody>
      </p:sp>
      <p:grpSp>
        <p:nvGrpSpPr>
          <p:cNvPr id="27" name="Group 1"/>
          <p:cNvGrpSpPr/>
          <p:nvPr/>
        </p:nvGrpSpPr>
        <p:grpSpPr>
          <a:xfrm>
            <a:off x="6707334" y="1913521"/>
            <a:ext cx="4775199" cy="3030958"/>
            <a:chOff x="952500" y="736600"/>
            <a:chExt cx="4775199" cy="3030958"/>
          </a:xfrm>
        </p:grpSpPr>
        <p:sp>
          <p:nvSpPr>
            <p:cNvPr id="1048609" name="TextBox 2"/>
            <p:cNvSpPr txBox="1"/>
            <p:nvPr/>
          </p:nvSpPr>
          <p:spPr>
            <a:xfrm>
              <a:off x="952500" y="2060039"/>
              <a:ext cx="4775199" cy="1707519"/>
            </a:xfrm>
            <a:prstGeom prst="rect"/>
            <a:noFill/>
          </p:spPr>
          <p:txBody>
            <a:bodyPr wrap="square">
              <a:spAutoFit/>
            </a:bodyPr>
            <a:p>
              <a:pPr algn="l">
                <a:lnSpc>
                  <a:spcPct val="150000"/>
                </a:lnSpc>
              </a:pPr>
              <a:r>
                <a:rPr b="0" i="0" lang="en-US">
                  <a:effectLst/>
                  <a:latin typeface="Montserrat" panose="00000500000000000000" pitchFamily="2" charset="0"/>
                </a:rPr>
                <a:t>The CEO of Threads Meta app is Mark Zuckerberg. He is also the CEO of Meta Platforms, the parent company of Threads Meta.</a:t>
              </a:r>
            </a:p>
          </p:txBody>
        </p:sp>
        <p:sp>
          <p:nvSpPr>
            <p:cNvPr id="1048610" name="TextBox 3"/>
            <p:cNvSpPr txBox="1"/>
            <p:nvPr/>
          </p:nvSpPr>
          <p:spPr>
            <a:xfrm>
              <a:off x="952500" y="736600"/>
              <a:ext cx="4621211" cy="1285240"/>
            </a:xfrm>
            <a:prstGeom prst="rect"/>
            <a:noFill/>
          </p:spPr>
          <p:txBody>
            <a:bodyPr rtlCol="0" wrap="square">
              <a:spAutoFit/>
            </a:bodyPr>
            <a:p>
              <a:r>
                <a:rPr b="1" sz="4000" lang="en-US">
                  <a:latin typeface="Montserrat" panose="00000500000000000000" pitchFamily="2" charset="0"/>
                </a:rPr>
                <a:t>CEO OF </a:t>
              </a:r>
              <a:r>
                <a:rPr b="1" sz="4000" i="0" lang="en-US">
                  <a:effectLst/>
                  <a:latin typeface="Montserrat" panose="00000500000000000000" pitchFamily="2" charset="0"/>
                </a:rPr>
                <a:t>Threads Meta App</a:t>
              </a:r>
              <a:r>
                <a:rPr b="1" sz="4000" lang="en-US">
                  <a:latin typeface="Montserrat" panose="00000500000000000000" pitchFamily="2" charset="0"/>
                </a:rPr>
                <a:t> </a:t>
              </a:r>
              <a:endParaRPr b="1" sz="4000" lang="en-IN">
                <a:latin typeface="Montserrat" panose="00000500000000000000" pitchFamily="2" charset="0"/>
              </a:endParaRPr>
            </a:p>
          </p:txBody>
        </p:sp>
      </p:grpSp>
      <p:pic>
        <p:nvPicPr>
          <p:cNvPr id="2097160" name="Picture 2" descr="Mark Zuckerberg transparent background png image | Celebrities InfoSeeMedia"/>
          <p:cNvPicPr>
            <a:picLocks noChangeAspect="1" noChangeArrowheads="1"/>
          </p:cNvPicPr>
          <p:nvPr/>
        </p:nvPicPr>
        <p:blipFill>
          <a:blip xmlns:r="http://schemas.openxmlformats.org/officeDocument/2006/relationships" r:embed="rId1"/>
          <a:stretch>
            <a:fillRect/>
          </a:stretch>
        </p:blipFill>
        <p:spPr bwMode="auto">
          <a:xfrm>
            <a:off x="188767" y="698713"/>
            <a:ext cx="4700733" cy="6159287"/>
          </a:xfrm>
          <a:prstGeom prst="rect"/>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11" name="Freeform: Shape 12"/>
          <p:cNvSpPr/>
          <p:nvPr/>
        </p:nvSpPr>
        <p:spPr>
          <a:xfrm flipH="1" flipV="1">
            <a:off x="6921499" y="2200616"/>
            <a:ext cx="5270499" cy="4657383"/>
          </a:xfrm>
          <a:custGeom>
            <a:avLst/>
            <a:gdLst>
              <a:gd name="connsiteX0" fmla="*/ 2200160 w 5546722"/>
              <a:gd name="connsiteY0" fmla="*/ 4657383 h 4657383"/>
              <a:gd name="connsiteX1" fmla="*/ 71436 w 5546722"/>
              <a:gd name="connsiteY1" fmla="*/ 3893191 h 4657383"/>
              <a:gd name="connsiteX2" fmla="*/ 0 w 5546722"/>
              <a:gd name="connsiteY2" fmla="*/ 3828266 h 4657383"/>
              <a:gd name="connsiteX3" fmla="*/ 0 w 5546722"/>
              <a:gd name="connsiteY3" fmla="*/ 0 h 4657383"/>
              <a:gd name="connsiteX4" fmla="*/ 5277083 w 5546722"/>
              <a:gd name="connsiteY4" fmla="*/ 0 h 4657383"/>
              <a:gd name="connsiteX5" fmla="*/ 5343654 w 5546722"/>
              <a:gd name="connsiteY5" fmla="*/ 160160 h 4657383"/>
              <a:gd name="connsiteX6" fmla="*/ 5546722 w 5546722"/>
              <a:gd name="connsiteY6" fmla="*/ 1310820 h 4657383"/>
              <a:gd name="connsiteX7" fmla="*/ 2200160 w 5546722"/>
              <a:gd name="connsiteY7" fmla="*/ 4657383 h 46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2" h="4657383">
                <a:moveTo>
                  <a:pt x="2200160" y="4657383"/>
                </a:moveTo>
                <a:cubicBezTo>
                  <a:pt x="1391548" y="4657383"/>
                  <a:pt x="649919" y="4370598"/>
                  <a:pt x="71436" y="3893191"/>
                </a:cubicBezTo>
                <a:lnTo>
                  <a:pt x="0" y="3828266"/>
                </a:lnTo>
                <a:lnTo>
                  <a:pt x="0" y="0"/>
                </a:lnTo>
                <a:lnTo>
                  <a:pt x="5277083" y="0"/>
                </a:lnTo>
                <a:lnTo>
                  <a:pt x="5343654" y="160160"/>
                </a:lnTo>
                <a:cubicBezTo>
                  <a:pt x="5475026" y="518955"/>
                  <a:pt x="5546722" y="906515"/>
                  <a:pt x="5546722" y="1310820"/>
                </a:cubicBezTo>
                <a:cubicBezTo>
                  <a:pt x="5546722" y="3159075"/>
                  <a:pt x="4048415" y="4657383"/>
                  <a:pt x="2200160" y="4657383"/>
                </a:cubicBezTo>
                <a:close/>
              </a:path>
            </a:pathLst>
          </a:custGeom>
          <a:gradFill>
            <a:gsLst>
              <a:gs pos="0">
                <a:schemeClr val="accent1"/>
              </a:gs>
              <a:gs pos="24728">
                <a:schemeClr val="accent2"/>
              </a:gs>
              <a:gs pos="58705">
                <a:schemeClr val="accent3"/>
              </a:gs>
              <a:gs pos="81000">
                <a:schemeClr val="accent5"/>
              </a:gs>
              <a:gs pos="99083">
                <a:schemeClr val="accent4"/>
              </a:gs>
            </a:gsLst>
            <a:lin ang="2700000" scaled="1"/>
          </a:gra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lang="en-IN"/>
          </a:p>
        </p:txBody>
      </p:sp>
      <p:grpSp>
        <p:nvGrpSpPr>
          <p:cNvPr id="29" name="Group 9"/>
          <p:cNvGrpSpPr/>
          <p:nvPr/>
        </p:nvGrpSpPr>
        <p:grpSpPr>
          <a:xfrm>
            <a:off x="5981234" y="812800"/>
            <a:ext cx="5574112" cy="6045199"/>
            <a:chOff x="5997113" y="1332745"/>
            <a:chExt cx="5094685" cy="5525254"/>
          </a:xfrm>
        </p:grpSpPr>
        <p:pic>
          <p:nvPicPr>
            <p:cNvPr id="2097161" name="Picture 2" descr="A person holding a phone  Description automatically generated"/>
            <p:cNvPicPr>
              <a:picLocks noChangeAspect="1"/>
            </p:cNvPicPr>
            <p:nvPr/>
          </p:nvPicPr>
          <p:blipFill>
            <a:blip xmlns:r="http://schemas.openxmlformats.org/officeDocument/2006/relationships" r:embed="rId1" cstate="hqprint"/>
            <a:srcRect l="21373" t="7963" r="18612"/>
            <a:stretch>
              <a:fillRect/>
            </a:stretch>
          </p:blipFill>
          <p:spPr>
            <a:xfrm>
              <a:off x="7345297" y="1332745"/>
              <a:ext cx="3746501" cy="5525254"/>
            </a:xfrm>
            <a:prstGeom prst="rect"/>
          </p:spPr>
        </p:pic>
        <p:pic>
          <p:nvPicPr>
            <p:cNvPr id="2097162" name="Picture 2"/>
            <p:cNvPicPr>
              <a:picLocks noChangeAspect="1" noChangeArrowheads="1"/>
            </p:cNvPicPr>
            <p:nvPr/>
          </p:nvPicPr>
          <p:blipFill>
            <a:blip xmlns:r="http://schemas.openxmlformats.org/officeDocument/2006/relationships" r:embed="rId2" cstate="hqprint"/>
            <a:stretch>
              <a:fillRect/>
            </a:stretch>
          </p:blipFill>
          <p:spPr bwMode="auto">
            <a:xfrm>
              <a:off x="7149073" y="1776733"/>
              <a:ext cx="738124" cy="737270"/>
            </a:xfrm>
            <a:prstGeom prst="rect"/>
            <a:noFill/>
          </p:spPr>
        </p:pic>
        <p:sp>
          <p:nvSpPr>
            <p:cNvPr id="1048612" name="Speech Bubble: Rectangle with Corners Rounded 4"/>
            <p:cNvSpPr/>
            <p:nvPr/>
          </p:nvSpPr>
          <p:spPr>
            <a:xfrm>
              <a:off x="7076801" y="2937889"/>
              <a:ext cx="681704" cy="585412"/>
            </a:xfrm>
            <a:prstGeom prst="wedgeRoundRectCallout">
              <a:avLst>
                <a:gd name="adj1" fmla="val 49917"/>
                <a:gd name="adj2" fmla="val 82820"/>
                <a:gd name="adj3"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163" name="Picture 2"/>
            <p:cNvPicPr>
              <a:picLocks noChangeAspect="1" noChangeArrowheads="1"/>
            </p:cNvPicPr>
            <p:nvPr/>
          </p:nvPicPr>
          <p:blipFill>
            <a:blip xmlns:r="http://schemas.openxmlformats.org/officeDocument/2006/relationships" r:embed="rId3" cstate="hqprint"/>
            <a:stretch>
              <a:fillRect/>
            </a:stretch>
          </p:blipFill>
          <p:spPr bwMode="auto">
            <a:xfrm>
              <a:off x="7307178" y="3112274"/>
              <a:ext cx="236642" cy="236640"/>
            </a:xfrm>
            <a:prstGeom prst="rect"/>
            <a:noFill/>
            <a:ln>
              <a:noFill/>
            </a:ln>
          </p:spPr>
        </p:pic>
        <p:pic>
          <p:nvPicPr>
            <p:cNvPr id="2097164" name="Picture 6"/>
            <p:cNvPicPr>
              <a:picLocks noChangeAspect="1" noChangeArrowheads="1"/>
            </p:cNvPicPr>
            <p:nvPr/>
          </p:nvPicPr>
          <p:blipFill>
            <a:blip xmlns:r="http://schemas.openxmlformats.org/officeDocument/2006/relationships" r:embed="rId4" cstate="hqprint"/>
            <a:stretch>
              <a:fillRect/>
            </a:stretch>
          </p:blipFill>
          <p:spPr bwMode="auto">
            <a:xfrm>
              <a:off x="5997113" y="1798923"/>
              <a:ext cx="597258" cy="597258"/>
            </a:xfrm>
            <a:prstGeom prst="rect"/>
            <a:noFill/>
          </p:spPr>
        </p:pic>
      </p:grpSp>
      <p:grpSp>
        <p:nvGrpSpPr>
          <p:cNvPr id="30" name="Group 5"/>
          <p:cNvGrpSpPr/>
          <p:nvPr/>
        </p:nvGrpSpPr>
        <p:grpSpPr>
          <a:xfrm>
            <a:off x="925514" y="2258215"/>
            <a:ext cx="5133974" cy="2341570"/>
            <a:chOff x="952500" y="1425988"/>
            <a:chExt cx="5133974" cy="2341570"/>
          </a:xfrm>
        </p:grpSpPr>
        <p:sp>
          <p:nvSpPr>
            <p:cNvPr id="1048613" name="TextBox 6"/>
            <p:cNvSpPr txBox="1"/>
            <p:nvPr/>
          </p:nvSpPr>
          <p:spPr>
            <a:xfrm>
              <a:off x="952500" y="2060039"/>
              <a:ext cx="5133974" cy="1707519"/>
            </a:xfrm>
            <a:prstGeom prst="rect"/>
            <a:noFill/>
          </p:spPr>
          <p:txBody>
            <a:bodyPr wrap="square">
              <a:spAutoFit/>
            </a:bodyPr>
            <a:p>
              <a:pPr algn="l">
                <a:lnSpc>
                  <a:spcPct val="150000"/>
                </a:lnSpc>
              </a:pPr>
              <a:r>
                <a:rPr b="0" i="0" lang="en-US">
                  <a:solidFill>
                    <a:schemeClr val="tx1">
                      <a:lumMod val="85000"/>
                      <a:lumOff val="15000"/>
                    </a:schemeClr>
                  </a:solidFill>
                  <a:effectLst/>
                  <a:latin typeface="Montserrat" panose="00000500000000000000" pitchFamily="2" charset="0"/>
                </a:rPr>
                <a:t>Threads Meta is a standalone app, but it can share posts and Stories to Instagram and Facebook, and it can also be shared in chat groups on WhatsApp or Messenger.</a:t>
              </a:r>
            </a:p>
          </p:txBody>
        </p:sp>
        <p:sp>
          <p:nvSpPr>
            <p:cNvPr id="1048614" name="TextBox 7"/>
            <p:cNvSpPr txBox="1"/>
            <p:nvPr/>
          </p:nvSpPr>
          <p:spPr>
            <a:xfrm>
              <a:off x="952500" y="1425988"/>
              <a:ext cx="4621211" cy="707886"/>
            </a:xfrm>
            <a:prstGeom prst="rect"/>
            <a:noFill/>
          </p:spPr>
          <p:txBody>
            <a:bodyPr rtlCol="0" wrap="square">
              <a:spAutoFit/>
            </a:bodyPr>
            <a:p>
              <a:r>
                <a:rPr b="1" sz="4000" lang="en-US">
                  <a:latin typeface="Montserrat" panose="00000500000000000000" pitchFamily="2" charset="0"/>
                </a:rPr>
                <a:t>One In More</a:t>
              </a:r>
              <a:endParaRPr b="1" sz="4000" lang="en-IN">
                <a:latin typeface="Montserrat" panose="00000500000000000000" pitchFamily="2" charset="0"/>
              </a:endParaRPr>
            </a:p>
          </p:txBody>
        </p:sp>
      </p:grpSp>
      <p:pic>
        <p:nvPicPr>
          <p:cNvPr id="2097165" name="Picture 8"/>
          <p:cNvPicPr>
            <a:picLocks noChangeAspect="1" noChangeArrowheads="1"/>
          </p:cNvPicPr>
          <p:nvPr/>
        </p:nvPicPr>
        <p:blipFill>
          <a:blip xmlns:r="http://schemas.openxmlformats.org/officeDocument/2006/relationships" r:embed="rId5" cstate="hqprint"/>
          <a:stretch>
            <a:fillRect/>
          </a:stretch>
        </p:blipFill>
        <p:spPr bwMode="auto">
          <a:xfrm>
            <a:off x="6558974" y="232161"/>
            <a:ext cx="691301" cy="695325"/>
          </a:xfrm>
          <a:prstGeom prst="rect"/>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15" name="Freeform: Shape 3"/>
          <p:cNvSpPr/>
          <p:nvPr/>
        </p:nvSpPr>
        <p:spPr>
          <a:xfrm flipH="1">
            <a:off x="6441148" y="0"/>
            <a:ext cx="5750852" cy="5786763"/>
          </a:xfrm>
          <a:custGeom>
            <a:avLst/>
            <a:gdLst>
              <a:gd name="connsiteX0" fmla="*/ 0 w 4991100"/>
              <a:gd name="connsiteY0" fmla="*/ 0 h 5022267"/>
              <a:gd name="connsiteX1" fmla="*/ 4216710 w 4991100"/>
              <a:gd name="connsiteY1" fmla="*/ 0 h 5022267"/>
              <a:gd name="connsiteX2" fmla="*/ 4303458 w 4991100"/>
              <a:gd name="connsiteY2" fmla="*/ 95447 h 5022267"/>
              <a:gd name="connsiteX3" fmla="*/ 4991100 w 4991100"/>
              <a:gd name="connsiteY3" fmla="*/ 2010934 h 5022267"/>
              <a:gd name="connsiteX4" fmla="*/ 1979767 w 4991100"/>
              <a:gd name="connsiteY4" fmla="*/ 5022267 h 5022267"/>
              <a:gd name="connsiteX5" fmla="*/ 64280 w 4991100"/>
              <a:gd name="connsiteY5" fmla="*/ 4334625 h 5022267"/>
              <a:gd name="connsiteX6" fmla="*/ 0 w 4991100"/>
              <a:gd name="connsiteY6" fmla="*/ 4276204 h 5022267"/>
              <a:gd name="connsiteX7" fmla="*/ 0 w 4991100"/>
              <a:gd name="connsiteY7" fmla="*/ 0 h 502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1100" h="5022267">
                <a:moveTo>
                  <a:pt x="0" y="0"/>
                </a:moveTo>
                <a:lnTo>
                  <a:pt x="4216710" y="0"/>
                </a:lnTo>
                <a:lnTo>
                  <a:pt x="4303458" y="95447"/>
                </a:lnTo>
                <a:cubicBezTo>
                  <a:pt x="4733043" y="615983"/>
                  <a:pt x="4991100" y="1283322"/>
                  <a:pt x="4991100" y="2010934"/>
                </a:cubicBezTo>
                <a:cubicBezTo>
                  <a:pt x="4991100" y="3674047"/>
                  <a:pt x="3642880" y="5022267"/>
                  <a:pt x="1979767" y="5022267"/>
                </a:cubicBezTo>
                <a:cubicBezTo>
                  <a:pt x="1252155" y="5022267"/>
                  <a:pt x="584816" y="4764210"/>
                  <a:pt x="64280" y="4334625"/>
                </a:cubicBezTo>
                <a:lnTo>
                  <a:pt x="0" y="4276204"/>
                </a:lnTo>
                <a:lnTo>
                  <a:pt x="0" y="0"/>
                </a:lnTo>
                <a:close/>
              </a:path>
            </a:pathLst>
          </a:custGeom>
          <a:gradFill>
            <a:gsLst>
              <a:gs pos="0">
                <a:schemeClr val="accent1"/>
              </a:gs>
              <a:gs pos="24728">
                <a:schemeClr val="accent2"/>
              </a:gs>
              <a:gs pos="58705">
                <a:schemeClr val="accent3"/>
              </a:gs>
              <a:gs pos="81000">
                <a:schemeClr val="accent5"/>
              </a:gs>
              <a:gs pos="99083">
                <a:schemeClr val="accent4"/>
              </a:gs>
            </a:gsLst>
            <a:lin ang="2700000" scaled="1"/>
          </a:gra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lang="en-IN"/>
          </a:p>
        </p:txBody>
      </p:sp>
      <p:grpSp>
        <p:nvGrpSpPr>
          <p:cNvPr id="32" name="Group 39"/>
          <p:cNvGrpSpPr/>
          <p:nvPr/>
        </p:nvGrpSpPr>
        <p:grpSpPr>
          <a:xfrm>
            <a:off x="4987922" y="883698"/>
            <a:ext cx="3515998" cy="5090604"/>
            <a:chOff x="5521322" y="883698"/>
            <a:chExt cx="3515998" cy="5090604"/>
          </a:xfrm>
        </p:grpSpPr>
        <p:sp>
          <p:nvSpPr>
            <p:cNvPr id="1048616" name="Rectangle: Rounded Corners 2"/>
            <p:cNvSpPr/>
            <p:nvPr/>
          </p:nvSpPr>
          <p:spPr>
            <a:xfrm>
              <a:off x="5521322" y="883698"/>
              <a:ext cx="3515998" cy="5090604"/>
            </a:xfrm>
            <a:prstGeom prst="roundRect">
              <a:avLst>
                <a:gd name="adj" fmla="val 6379"/>
              </a:avLst>
            </a:prstGeom>
            <a:solidFill>
              <a:schemeClr val="bg1"/>
            </a:soli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nvGrpSpPr>
            <p:cNvPr id="33" name="Group 31"/>
            <p:cNvGrpSpPr/>
            <p:nvPr/>
          </p:nvGrpSpPr>
          <p:grpSpPr>
            <a:xfrm>
              <a:off x="5958365" y="1252005"/>
              <a:ext cx="2641912" cy="4353991"/>
              <a:chOff x="5958365" y="1252005"/>
              <a:chExt cx="2641912" cy="4353991"/>
            </a:xfrm>
          </p:grpSpPr>
          <p:grpSp>
            <p:nvGrpSpPr>
              <p:cNvPr id="34" name="Group 29"/>
              <p:cNvGrpSpPr/>
              <p:nvPr/>
            </p:nvGrpSpPr>
            <p:grpSpPr>
              <a:xfrm>
                <a:off x="5958365" y="1252005"/>
                <a:ext cx="2641912" cy="4353991"/>
                <a:chOff x="6219285" y="1164093"/>
                <a:chExt cx="2641912" cy="4353991"/>
              </a:xfrm>
            </p:grpSpPr>
            <p:grpSp>
              <p:nvGrpSpPr>
                <p:cNvPr id="35" name="Group 7"/>
                <p:cNvGrpSpPr/>
                <p:nvPr/>
              </p:nvGrpSpPr>
              <p:grpSpPr>
                <a:xfrm>
                  <a:off x="6219285" y="1746520"/>
                  <a:ext cx="2641912" cy="276999"/>
                  <a:chOff x="6219285" y="1614887"/>
                  <a:chExt cx="2641912" cy="276999"/>
                </a:xfrm>
              </p:grpSpPr>
              <p:sp>
                <p:nvSpPr>
                  <p:cNvPr id="1048617" name="Rectangle: Rounded Corners 4"/>
                  <p:cNvSpPr/>
                  <p:nvPr/>
                </p:nvSpPr>
                <p:spPr>
                  <a:xfrm>
                    <a:off x="6219285" y="1627008"/>
                    <a:ext cx="262478" cy="252756"/>
                  </a:xfrm>
                  <a:prstGeom prst="round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18" name="TextBox 6"/>
                  <p:cNvSpPr txBox="1"/>
                  <p:nvPr/>
                </p:nvSpPr>
                <p:spPr>
                  <a:xfrm>
                    <a:off x="6727597" y="1614887"/>
                    <a:ext cx="2133600" cy="276999"/>
                  </a:xfrm>
                  <a:prstGeom prst="rect"/>
                  <a:noFill/>
                </p:spPr>
                <p:txBody>
                  <a:bodyPr rtlCol="0" wrap="square">
                    <a:spAutoFit/>
                  </a:bodyPr>
                  <a:p>
                    <a:r>
                      <a:rPr b="0" sz="1200" i="0" lang="en-IN">
                        <a:solidFill>
                          <a:srgbClr val="1F1F1F"/>
                        </a:solidFill>
                        <a:effectLst/>
                        <a:latin typeface="Montserrat" panose="00000500000000000000" pitchFamily="2" charset="0"/>
                      </a:rPr>
                      <a:t>Real-time chat</a:t>
                    </a:r>
                    <a:endParaRPr sz="1200" lang="en-IN">
                      <a:solidFill>
                        <a:schemeClr val="tx1">
                          <a:lumMod val="85000"/>
                          <a:lumOff val="15000"/>
                        </a:schemeClr>
                      </a:solidFill>
                      <a:latin typeface="Montserrat" pitchFamily="2" charset="0"/>
                    </a:endParaRPr>
                  </a:p>
                </p:txBody>
              </p:sp>
            </p:grpSp>
            <p:grpSp>
              <p:nvGrpSpPr>
                <p:cNvPr id="36" name="Group 8"/>
                <p:cNvGrpSpPr/>
                <p:nvPr/>
              </p:nvGrpSpPr>
              <p:grpSpPr>
                <a:xfrm>
                  <a:off x="6219285" y="2328947"/>
                  <a:ext cx="2641912" cy="276999"/>
                  <a:chOff x="6219285" y="1614887"/>
                  <a:chExt cx="2641912" cy="276999"/>
                </a:xfrm>
              </p:grpSpPr>
              <p:sp>
                <p:nvSpPr>
                  <p:cNvPr id="1048619" name="Rectangle: Rounded Corners 9"/>
                  <p:cNvSpPr/>
                  <p:nvPr/>
                </p:nvSpPr>
                <p:spPr>
                  <a:xfrm>
                    <a:off x="6219285" y="1627008"/>
                    <a:ext cx="262478" cy="252756"/>
                  </a:xfrm>
                  <a:prstGeom prst="round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0" name="TextBox 10"/>
                  <p:cNvSpPr txBox="1"/>
                  <p:nvPr/>
                </p:nvSpPr>
                <p:spPr>
                  <a:xfrm>
                    <a:off x="6727597" y="1614887"/>
                    <a:ext cx="2133600" cy="276999"/>
                  </a:xfrm>
                  <a:prstGeom prst="rect"/>
                  <a:noFill/>
                </p:spPr>
                <p:txBody>
                  <a:bodyPr rtlCol="0" wrap="square">
                    <a:spAutoFit/>
                  </a:bodyPr>
                  <a:p>
                    <a:r>
                      <a:rPr b="0" sz="1200" i="0" lang="en-IN">
                        <a:solidFill>
                          <a:srgbClr val="1F1F1F"/>
                        </a:solidFill>
                        <a:effectLst/>
                        <a:latin typeface="Montserrat" panose="00000500000000000000" pitchFamily="2" charset="0"/>
                      </a:rPr>
                      <a:t>Stories</a:t>
                    </a:r>
                    <a:endParaRPr sz="1200" lang="en-IN">
                      <a:solidFill>
                        <a:schemeClr val="tx1">
                          <a:lumMod val="85000"/>
                          <a:lumOff val="15000"/>
                        </a:schemeClr>
                      </a:solidFill>
                      <a:latin typeface="Montserrat" panose="00000500000000000000" pitchFamily="2" charset="0"/>
                    </a:endParaRPr>
                  </a:p>
                </p:txBody>
              </p:sp>
            </p:grpSp>
            <p:grpSp>
              <p:nvGrpSpPr>
                <p:cNvPr id="37" name="Group 11"/>
                <p:cNvGrpSpPr/>
                <p:nvPr/>
              </p:nvGrpSpPr>
              <p:grpSpPr>
                <a:xfrm>
                  <a:off x="6219285" y="2911374"/>
                  <a:ext cx="2641912" cy="276999"/>
                  <a:chOff x="6219285" y="1614887"/>
                  <a:chExt cx="2641912" cy="276999"/>
                </a:xfrm>
              </p:grpSpPr>
              <p:sp>
                <p:nvSpPr>
                  <p:cNvPr id="1048621" name="Rectangle: Rounded Corners 12"/>
                  <p:cNvSpPr/>
                  <p:nvPr/>
                </p:nvSpPr>
                <p:spPr>
                  <a:xfrm>
                    <a:off x="6219285" y="1627008"/>
                    <a:ext cx="262478" cy="252756"/>
                  </a:xfrm>
                  <a:prstGeom prst="round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2" name="TextBox 13"/>
                  <p:cNvSpPr txBox="1"/>
                  <p:nvPr/>
                </p:nvSpPr>
                <p:spPr>
                  <a:xfrm>
                    <a:off x="6727597" y="1614887"/>
                    <a:ext cx="2133600" cy="276999"/>
                  </a:xfrm>
                  <a:prstGeom prst="rect"/>
                  <a:noFill/>
                </p:spPr>
                <p:txBody>
                  <a:bodyPr rtlCol="0" wrap="square">
                    <a:spAutoFit/>
                  </a:bodyPr>
                  <a:p>
                    <a:r>
                      <a:rPr b="0" sz="1200" i="0" lang="en-IN">
                        <a:solidFill>
                          <a:srgbClr val="1F1F1F"/>
                        </a:solidFill>
                        <a:effectLst/>
                        <a:latin typeface="Montserrat" panose="00000500000000000000" pitchFamily="2" charset="0"/>
                      </a:rPr>
                      <a:t>Location sharing</a:t>
                    </a:r>
                    <a:endParaRPr sz="1200" lang="en-IN">
                      <a:solidFill>
                        <a:schemeClr val="tx1">
                          <a:lumMod val="85000"/>
                          <a:lumOff val="15000"/>
                        </a:schemeClr>
                      </a:solidFill>
                      <a:latin typeface="Montserrat" panose="00000500000000000000" pitchFamily="2" charset="0"/>
                    </a:endParaRPr>
                  </a:p>
                </p:txBody>
              </p:sp>
            </p:grpSp>
            <p:grpSp>
              <p:nvGrpSpPr>
                <p:cNvPr id="38" name="Group 14"/>
                <p:cNvGrpSpPr/>
                <p:nvPr/>
              </p:nvGrpSpPr>
              <p:grpSpPr>
                <a:xfrm>
                  <a:off x="6219285" y="3493801"/>
                  <a:ext cx="2641912" cy="276999"/>
                  <a:chOff x="6219285" y="1614887"/>
                  <a:chExt cx="2641912" cy="276999"/>
                </a:xfrm>
              </p:grpSpPr>
              <p:sp>
                <p:nvSpPr>
                  <p:cNvPr id="1048623" name="Rectangle: Rounded Corners 15"/>
                  <p:cNvSpPr/>
                  <p:nvPr/>
                </p:nvSpPr>
                <p:spPr>
                  <a:xfrm>
                    <a:off x="6219285" y="1627008"/>
                    <a:ext cx="262478" cy="252756"/>
                  </a:xfrm>
                  <a:prstGeom prst="round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4" name="TextBox 16"/>
                  <p:cNvSpPr txBox="1"/>
                  <p:nvPr/>
                </p:nvSpPr>
                <p:spPr>
                  <a:xfrm>
                    <a:off x="6727597" y="1614887"/>
                    <a:ext cx="2133600" cy="276999"/>
                  </a:xfrm>
                  <a:prstGeom prst="rect"/>
                  <a:noFill/>
                </p:spPr>
                <p:txBody>
                  <a:bodyPr rtlCol="0" wrap="square">
                    <a:spAutoFit/>
                  </a:bodyPr>
                  <a:p>
                    <a:r>
                      <a:rPr b="0" sz="1200" i="0" lang="en-IN">
                        <a:solidFill>
                          <a:srgbClr val="1F1F1F"/>
                        </a:solidFill>
                        <a:effectLst/>
                        <a:latin typeface="Montserrat" panose="00000500000000000000" pitchFamily="2" charset="0"/>
                      </a:rPr>
                      <a:t>Sticker packs</a:t>
                    </a:r>
                    <a:endParaRPr sz="1200" lang="en-IN">
                      <a:solidFill>
                        <a:schemeClr val="tx1">
                          <a:lumMod val="85000"/>
                          <a:lumOff val="15000"/>
                        </a:schemeClr>
                      </a:solidFill>
                      <a:latin typeface="Montserrat" panose="00000500000000000000" pitchFamily="2" charset="0"/>
                    </a:endParaRPr>
                  </a:p>
                </p:txBody>
              </p:sp>
            </p:grpSp>
            <p:grpSp>
              <p:nvGrpSpPr>
                <p:cNvPr id="39" name="Group 17"/>
                <p:cNvGrpSpPr/>
                <p:nvPr/>
              </p:nvGrpSpPr>
              <p:grpSpPr>
                <a:xfrm>
                  <a:off x="6219285" y="4076228"/>
                  <a:ext cx="2641912" cy="276999"/>
                  <a:chOff x="6219285" y="1614887"/>
                  <a:chExt cx="2641912" cy="276999"/>
                </a:xfrm>
              </p:grpSpPr>
              <p:sp>
                <p:nvSpPr>
                  <p:cNvPr id="1048625" name="Rectangle: Rounded Corners 18"/>
                  <p:cNvSpPr/>
                  <p:nvPr/>
                </p:nvSpPr>
                <p:spPr>
                  <a:xfrm>
                    <a:off x="6219285" y="1627008"/>
                    <a:ext cx="262478" cy="252756"/>
                  </a:xfrm>
                  <a:prstGeom prst="round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6" name="TextBox 19"/>
                  <p:cNvSpPr txBox="1"/>
                  <p:nvPr/>
                </p:nvSpPr>
                <p:spPr>
                  <a:xfrm>
                    <a:off x="6727597" y="1614887"/>
                    <a:ext cx="2133600" cy="276999"/>
                  </a:xfrm>
                  <a:prstGeom prst="rect"/>
                  <a:noFill/>
                </p:spPr>
                <p:txBody>
                  <a:bodyPr rtlCol="0" wrap="square">
                    <a:spAutoFit/>
                  </a:bodyPr>
                  <a:p>
                    <a:r>
                      <a:rPr b="0" sz="1200" i="0" lang="en-IN">
                        <a:solidFill>
                          <a:srgbClr val="1F1F1F"/>
                        </a:solidFill>
                        <a:effectLst/>
                        <a:latin typeface="Montserrat" panose="00000500000000000000" pitchFamily="2" charset="0"/>
                      </a:rPr>
                      <a:t>Customization</a:t>
                    </a:r>
                    <a:endParaRPr sz="1200" lang="en-IN">
                      <a:solidFill>
                        <a:schemeClr val="tx1">
                          <a:lumMod val="85000"/>
                          <a:lumOff val="15000"/>
                        </a:schemeClr>
                      </a:solidFill>
                      <a:latin typeface="Montserrat" panose="00000500000000000000" pitchFamily="2" charset="0"/>
                    </a:endParaRPr>
                  </a:p>
                </p:txBody>
              </p:sp>
            </p:grpSp>
            <p:grpSp>
              <p:nvGrpSpPr>
                <p:cNvPr id="40" name="Group 20"/>
                <p:cNvGrpSpPr/>
                <p:nvPr/>
              </p:nvGrpSpPr>
              <p:grpSpPr>
                <a:xfrm>
                  <a:off x="6219285" y="4658655"/>
                  <a:ext cx="2641912" cy="276999"/>
                  <a:chOff x="6219285" y="1614887"/>
                  <a:chExt cx="2641912" cy="276999"/>
                </a:xfrm>
              </p:grpSpPr>
              <p:sp>
                <p:nvSpPr>
                  <p:cNvPr id="1048627" name="Rectangle: Rounded Corners 21"/>
                  <p:cNvSpPr/>
                  <p:nvPr/>
                </p:nvSpPr>
                <p:spPr>
                  <a:xfrm>
                    <a:off x="6219285" y="1627008"/>
                    <a:ext cx="262478" cy="252756"/>
                  </a:xfrm>
                  <a:prstGeom prst="round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28" name="TextBox 22"/>
                  <p:cNvSpPr txBox="1"/>
                  <p:nvPr/>
                </p:nvSpPr>
                <p:spPr>
                  <a:xfrm>
                    <a:off x="6727597" y="1614887"/>
                    <a:ext cx="2133600" cy="276999"/>
                  </a:xfrm>
                  <a:prstGeom prst="rect"/>
                  <a:noFill/>
                </p:spPr>
                <p:txBody>
                  <a:bodyPr rtlCol="0" wrap="square">
                    <a:spAutoFit/>
                  </a:bodyPr>
                  <a:p>
                    <a:r>
                      <a:rPr b="0" sz="1200" i="0" lang="en-IN">
                        <a:solidFill>
                          <a:srgbClr val="1F1F1F"/>
                        </a:solidFill>
                        <a:effectLst/>
                        <a:latin typeface="Montserrat" panose="00000500000000000000" pitchFamily="2" charset="0"/>
                      </a:rPr>
                      <a:t>Privacy settings</a:t>
                    </a:r>
                    <a:endParaRPr sz="1200" lang="en-IN">
                      <a:solidFill>
                        <a:schemeClr val="tx1">
                          <a:lumMod val="85000"/>
                          <a:lumOff val="15000"/>
                        </a:schemeClr>
                      </a:solidFill>
                      <a:latin typeface="Montserrat" panose="00000500000000000000" pitchFamily="2" charset="0"/>
                    </a:endParaRPr>
                  </a:p>
                </p:txBody>
              </p:sp>
            </p:grpSp>
            <p:grpSp>
              <p:nvGrpSpPr>
                <p:cNvPr id="41" name="Group 23"/>
                <p:cNvGrpSpPr/>
                <p:nvPr/>
              </p:nvGrpSpPr>
              <p:grpSpPr>
                <a:xfrm>
                  <a:off x="6219285" y="5241085"/>
                  <a:ext cx="2641912" cy="276999"/>
                  <a:chOff x="6219285" y="1614887"/>
                  <a:chExt cx="2641912" cy="276999"/>
                </a:xfrm>
              </p:grpSpPr>
              <p:sp>
                <p:nvSpPr>
                  <p:cNvPr id="1048629" name="Rectangle: Rounded Corners 24"/>
                  <p:cNvSpPr/>
                  <p:nvPr/>
                </p:nvSpPr>
                <p:spPr>
                  <a:xfrm>
                    <a:off x="6219285" y="1627008"/>
                    <a:ext cx="262478" cy="252756"/>
                  </a:xfrm>
                  <a:prstGeom prst="round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30" name="TextBox 25"/>
                  <p:cNvSpPr txBox="1"/>
                  <p:nvPr/>
                </p:nvSpPr>
                <p:spPr>
                  <a:xfrm>
                    <a:off x="6727597" y="1614887"/>
                    <a:ext cx="2133600" cy="276999"/>
                  </a:xfrm>
                  <a:prstGeom prst="rect"/>
                  <a:noFill/>
                </p:spPr>
                <p:txBody>
                  <a:bodyPr rtlCol="0" wrap="square">
                    <a:spAutoFit/>
                  </a:bodyPr>
                  <a:p>
                    <a:r>
                      <a:rPr b="0" sz="1200" i="0" lang="en-IN">
                        <a:solidFill>
                          <a:srgbClr val="1F1F1F"/>
                        </a:solidFill>
                        <a:effectLst/>
                        <a:latin typeface="Montserrat" panose="00000500000000000000" pitchFamily="2" charset="0"/>
                      </a:rPr>
                      <a:t>Security features</a:t>
                    </a:r>
                    <a:endParaRPr sz="1200" lang="en-IN">
                      <a:solidFill>
                        <a:schemeClr val="tx1">
                          <a:lumMod val="85000"/>
                          <a:lumOff val="15000"/>
                        </a:schemeClr>
                      </a:solidFill>
                      <a:latin typeface="Montserrat" panose="00000500000000000000" pitchFamily="2" charset="0"/>
                    </a:endParaRPr>
                  </a:p>
                </p:txBody>
              </p:sp>
            </p:grpSp>
            <p:grpSp>
              <p:nvGrpSpPr>
                <p:cNvPr id="42" name="Group 26"/>
                <p:cNvGrpSpPr/>
                <p:nvPr/>
              </p:nvGrpSpPr>
              <p:grpSpPr>
                <a:xfrm>
                  <a:off x="6219285" y="1164093"/>
                  <a:ext cx="2641912" cy="276999"/>
                  <a:chOff x="6219285" y="1614887"/>
                  <a:chExt cx="2641912" cy="276999"/>
                </a:xfrm>
              </p:grpSpPr>
              <p:sp>
                <p:nvSpPr>
                  <p:cNvPr id="1048631" name="Rectangle: Rounded Corners 27"/>
                  <p:cNvSpPr/>
                  <p:nvPr/>
                </p:nvSpPr>
                <p:spPr>
                  <a:xfrm>
                    <a:off x="6219285" y="1627008"/>
                    <a:ext cx="262478" cy="252756"/>
                  </a:xfrm>
                  <a:prstGeom prst="round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32" name="TextBox 28"/>
                  <p:cNvSpPr txBox="1"/>
                  <p:nvPr/>
                </p:nvSpPr>
                <p:spPr>
                  <a:xfrm>
                    <a:off x="6727597" y="1614887"/>
                    <a:ext cx="2133600" cy="276999"/>
                  </a:xfrm>
                  <a:prstGeom prst="rect"/>
                  <a:noFill/>
                </p:spPr>
                <p:txBody>
                  <a:bodyPr rtlCol="0" wrap="square">
                    <a:spAutoFit/>
                  </a:bodyPr>
                  <a:p>
                    <a:r>
                      <a:rPr b="0" sz="1200" i="0" lang="en-IN">
                        <a:solidFill>
                          <a:schemeClr val="tx1">
                            <a:lumMod val="85000"/>
                            <a:lumOff val="15000"/>
                          </a:schemeClr>
                        </a:solidFill>
                        <a:effectLst/>
                        <a:latin typeface="Montserrat" panose="00000500000000000000" pitchFamily="2" charset="0"/>
                      </a:rPr>
                      <a:t>Close friends and family</a:t>
                    </a:r>
                    <a:endParaRPr sz="1200" lang="en-IN">
                      <a:solidFill>
                        <a:schemeClr val="tx1">
                          <a:lumMod val="85000"/>
                          <a:lumOff val="15000"/>
                        </a:schemeClr>
                      </a:solidFill>
                      <a:latin typeface="Montserrat" panose="00000500000000000000" pitchFamily="2" charset="0"/>
                    </a:endParaRPr>
                  </a:p>
                </p:txBody>
              </p:sp>
            </p:grpSp>
          </p:grpSp>
          <p:pic>
            <p:nvPicPr>
              <p:cNvPr id="2097166" name="Picture 2"/>
              <p:cNvPicPr>
                <a:picLocks noChangeAspect="1" noChangeArrowheads="1"/>
              </p:cNvPicPr>
              <p:nvPr/>
            </p:nvPicPr>
            <p:blipFill>
              <a:blip xmlns:r="http://schemas.openxmlformats.org/officeDocument/2006/relationships" r:embed="rId1" cstate="hqprint"/>
              <a:stretch>
                <a:fillRect/>
              </a:stretch>
            </p:blipFill>
            <p:spPr bwMode="auto">
              <a:xfrm>
                <a:off x="6013710" y="1314610"/>
                <a:ext cx="151788" cy="151788"/>
              </a:xfrm>
              <a:prstGeom prst="rect"/>
              <a:noFill/>
            </p:spPr>
          </p:pic>
          <p:pic>
            <p:nvPicPr>
              <p:cNvPr id="2097167" name="Picture 2"/>
              <p:cNvPicPr>
                <a:picLocks noChangeAspect="1" noChangeArrowheads="1"/>
              </p:cNvPicPr>
              <p:nvPr/>
            </p:nvPicPr>
            <p:blipFill>
              <a:blip xmlns:r="http://schemas.openxmlformats.org/officeDocument/2006/relationships" r:embed="rId1" cstate="hqprint"/>
              <a:stretch>
                <a:fillRect/>
              </a:stretch>
            </p:blipFill>
            <p:spPr bwMode="auto">
              <a:xfrm>
                <a:off x="6013710" y="1897037"/>
                <a:ext cx="151788" cy="151788"/>
              </a:xfrm>
              <a:prstGeom prst="rect"/>
              <a:noFill/>
            </p:spPr>
          </p:pic>
          <p:pic>
            <p:nvPicPr>
              <p:cNvPr id="2097168" name="Picture 2"/>
              <p:cNvPicPr>
                <a:picLocks noChangeAspect="1" noChangeArrowheads="1"/>
              </p:cNvPicPr>
              <p:nvPr/>
            </p:nvPicPr>
            <p:blipFill>
              <a:blip xmlns:r="http://schemas.openxmlformats.org/officeDocument/2006/relationships" r:embed="rId1" cstate="hqprint"/>
              <a:stretch>
                <a:fillRect/>
              </a:stretch>
            </p:blipFill>
            <p:spPr bwMode="auto">
              <a:xfrm>
                <a:off x="6013710" y="2479464"/>
                <a:ext cx="151788" cy="151788"/>
              </a:xfrm>
              <a:prstGeom prst="rect"/>
              <a:noFill/>
            </p:spPr>
          </p:pic>
          <p:pic>
            <p:nvPicPr>
              <p:cNvPr id="2097169" name="Picture 2"/>
              <p:cNvPicPr>
                <a:picLocks noChangeAspect="1" noChangeArrowheads="1"/>
              </p:cNvPicPr>
              <p:nvPr/>
            </p:nvPicPr>
            <p:blipFill>
              <a:blip xmlns:r="http://schemas.openxmlformats.org/officeDocument/2006/relationships" r:embed="rId1" cstate="hqprint"/>
              <a:stretch>
                <a:fillRect/>
              </a:stretch>
            </p:blipFill>
            <p:spPr bwMode="auto">
              <a:xfrm>
                <a:off x="6013710" y="5391602"/>
                <a:ext cx="151788" cy="151788"/>
              </a:xfrm>
              <a:prstGeom prst="rect"/>
              <a:noFill/>
            </p:spPr>
          </p:pic>
          <p:pic>
            <p:nvPicPr>
              <p:cNvPr id="2097170" name="Picture 2"/>
              <p:cNvPicPr>
                <a:picLocks noChangeAspect="1" noChangeArrowheads="1"/>
              </p:cNvPicPr>
              <p:nvPr/>
            </p:nvPicPr>
            <p:blipFill>
              <a:blip xmlns:r="http://schemas.openxmlformats.org/officeDocument/2006/relationships" r:embed="rId1" cstate="hqprint"/>
              <a:stretch>
                <a:fillRect/>
              </a:stretch>
            </p:blipFill>
            <p:spPr bwMode="auto">
              <a:xfrm>
                <a:off x="6013710" y="4809172"/>
                <a:ext cx="151788" cy="151788"/>
              </a:xfrm>
              <a:prstGeom prst="rect"/>
              <a:noFill/>
            </p:spPr>
          </p:pic>
          <p:pic>
            <p:nvPicPr>
              <p:cNvPr id="2097171" name="Picture 2"/>
              <p:cNvPicPr>
                <a:picLocks noChangeAspect="1" noChangeArrowheads="1"/>
              </p:cNvPicPr>
              <p:nvPr/>
            </p:nvPicPr>
            <p:blipFill>
              <a:blip xmlns:r="http://schemas.openxmlformats.org/officeDocument/2006/relationships" r:embed="rId1" cstate="hqprint"/>
              <a:stretch>
                <a:fillRect/>
              </a:stretch>
            </p:blipFill>
            <p:spPr bwMode="auto">
              <a:xfrm>
                <a:off x="6013710" y="4226745"/>
                <a:ext cx="151788" cy="151788"/>
              </a:xfrm>
              <a:prstGeom prst="rect"/>
              <a:noFill/>
            </p:spPr>
          </p:pic>
          <p:pic>
            <p:nvPicPr>
              <p:cNvPr id="2097172" name="Picture 2"/>
              <p:cNvPicPr>
                <a:picLocks noChangeAspect="1" noChangeArrowheads="1"/>
              </p:cNvPicPr>
              <p:nvPr/>
            </p:nvPicPr>
            <p:blipFill>
              <a:blip xmlns:r="http://schemas.openxmlformats.org/officeDocument/2006/relationships" r:embed="rId1" cstate="hqprint"/>
              <a:stretch>
                <a:fillRect/>
              </a:stretch>
            </p:blipFill>
            <p:spPr bwMode="auto">
              <a:xfrm>
                <a:off x="6013710" y="3644318"/>
                <a:ext cx="151788" cy="151788"/>
              </a:xfrm>
              <a:prstGeom prst="rect"/>
              <a:noFill/>
            </p:spPr>
          </p:pic>
          <p:pic>
            <p:nvPicPr>
              <p:cNvPr id="2097173" name="Picture 2"/>
              <p:cNvPicPr>
                <a:picLocks noChangeAspect="1" noChangeArrowheads="1"/>
              </p:cNvPicPr>
              <p:nvPr/>
            </p:nvPicPr>
            <p:blipFill>
              <a:blip xmlns:r="http://schemas.openxmlformats.org/officeDocument/2006/relationships" r:embed="rId1" cstate="hqprint"/>
              <a:stretch>
                <a:fillRect/>
              </a:stretch>
            </p:blipFill>
            <p:spPr bwMode="auto">
              <a:xfrm>
                <a:off x="6013710" y="3061891"/>
                <a:ext cx="151788" cy="151788"/>
              </a:xfrm>
              <a:prstGeom prst="rect"/>
              <a:noFill/>
            </p:spPr>
          </p:pic>
        </p:grpSp>
      </p:grpSp>
      <p:pic>
        <p:nvPicPr>
          <p:cNvPr id="2097174" name="Picture 41" descr="A screen shot of a computer  Description automatically generated"/>
          <p:cNvPicPr>
            <a:picLocks noChangeAspect="1"/>
          </p:cNvPicPr>
          <p:nvPr/>
        </p:nvPicPr>
        <p:blipFill>
          <a:blip xmlns:r="http://schemas.openxmlformats.org/officeDocument/2006/relationships" r:embed="rId2"/>
          <a:srcRect l="50697" t="37361" r="29698" b="34506"/>
          <a:stretch>
            <a:fillRect/>
          </a:stretch>
        </p:blipFill>
        <p:spPr>
          <a:xfrm>
            <a:off x="8805634" y="2767281"/>
            <a:ext cx="2954919" cy="4077792"/>
          </a:xfrm>
          <a:prstGeom prst="rect"/>
        </p:spPr>
      </p:pic>
      <p:sp>
        <p:nvSpPr>
          <p:cNvPr id="1048633" name="TextBox 1"/>
          <p:cNvSpPr txBox="1"/>
          <p:nvPr/>
        </p:nvSpPr>
        <p:spPr>
          <a:xfrm>
            <a:off x="717484" y="2767281"/>
            <a:ext cx="3646486" cy="1285240"/>
          </a:xfrm>
          <a:prstGeom prst="rect"/>
          <a:noFill/>
        </p:spPr>
        <p:txBody>
          <a:bodyPr rtlCol="0" wrap="square">
            <a:spAutoFit/>
          </a:bodyPr>
          <a:p>
            <a:pPr algn="l" rtl="0"/>
            <a:r>
              <a:rPr b="1" sz="4000" i="0" lang="en-US">
                <a:effectLst/>
                <a:latin typeface="Montserrat" panose="00000500000000000000" pitchFamily="2" charset="0"/>
              </a:rPr>
              <a:t>Features Of Threads App</a:t>
            </a:r>
          </a:p>
        </p:txBody>
      </p:sp>
      <p:grpSp>
        <p:nvGrpSpPr>
          <p:cNvPr id="43" name="Group 47"/>
          <p:cNvGrpSpPr/>
          <p:nvPr/>
        </p:nvGrpSpPr>
        <p:grpSpPr>
          <a:xfrm>
            <a:off x="8962171" y="503299"/>
            <a:ext cx="2798382" cy="1622621"/>
            <a:chOff x="8120912" y="1071237"/>
            <a:chExt cx="2798382" cy="1622621"/>
          </a:xfrm>
        </p:grpSpPr>
        <p:sp>
          <p:nvSpPr>
            <p:cNvPr id="1048634" name="Speech Bubble: Rectangle with Corners Rounded 45"/>
            <p:cNvSpPr/>
            <p:nvPr/>
          </p:nvSpPr>
          <p:spPr>
            <a:xfrm>
              <a:off x="8120912" y="1071237"/>
              <a:ext cx="2798382" cy="1622621"/>
            </a:xfrm>
            <a:prstGeom prst="wedgeRoundRectCallout">
              <a:avLst>
                <a:gd name="adj1" fmla="val -61678"/>
                <a:gd name="adj2" fmla="val 39802"/>
                <a:gd name="adj3" fmla="val 16667"/>
              </a:avLst>
            </a:prstGeom>
            <a:solidFill>
              <a:schemeClr val="bg1"/>
            </a:soli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35" name="TextBox 46"/>
            <p:cNvSpPr txBox="1"/>
            <p:nvPr/>
          </p:nvSpPr>
          <p:spPr>
            <a:xfrm>
              <a:off x="8482244" y="1328709"/>
              <a:ext cx="2075718" cy="1043941"/>
            </a:xfrm>
            <a:prstGeom prst="rect"/>
            <a:noFill/>
          </p:spPr>
          <p:txBody>
            <a:bodyPr wrap="square">
              <a:spAutoFit/>
            </a:bodyPr>
            <a:p>
              <a:pPr algn="l">
                <a:lnSpc>
                  <a:spcPct val="150000"/>
                </a:lnSpc>
              </a:pPr>
              <a:r>
                <a:rPr b="0" sz="900" i="0" lang="en-US">
                  <a:solidFill>
                    <a:srgbClr val="1C2B33"/>
                  </a:solidFill>
                  <a:effectLst/>
                  <a:latin typeface="Montserrat" panose="00000500000000000000" pitchFamily="2" charset="0"/>
                </a:rPr>
                <a:t>You log in using your Instagram account and posts can be up to 500 characters long and include links, photos, and videos up to 5 minutes in length.</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grpSp>
        <p:nvGrpSpPr>
          <p:cNvPr id="45" name="Group 4"/>
          <p:cNvGrpSpPr/>
          <p:nvPr/>
        </p:nvGrpSpPr>
        <p:grpSpPr>
          <a:xfrm>
            <a:off x="6616700" y="1705772"/>
            <a:ext cx="4724400" cy="3446456"/>
            <a:chOff x="1054100" y="1044053"/>
            <a:chExt cx="4724400" cy="3446456"/>
          </a:xfrm>
        </p:grpSpPr>
        <p:sp>
          <p:nvSpPr>
            <p:cNvPr id="1048636" name="TextBox 2"/>
            <p:cNvSpPr txBox="1"/>
            <p:nvPr/>
          </p:nvSpPr>
          <p:spPr>
            <a:xfrm>
              <a:off x="1054100" y="2367492"/>
              <a:ext cx="4483100" cy="2123017"/>
            </a:xfrm>
            <a:prstGeom prst="rect"/>
            <a:noFill/>
          </p:spPr>
          <p:txBody>
            <a:bodyPr wrap="square">
              <a:spAutoFit/>
            </a:bodyPr>
            <a:p>
              <a:pPr algn="l">
                <a:lnSpc>
                  <a:spcPct val="150000"/>
                </a:lnSpc>
              </a:pPr>
              <a:r>
                <a:rPr b="0" i="0" lang="en-US">
                  <a:solidFill>
                    <a:srgbClr val="202020"/>
                  </a:solidFill>
                  <a:effectLst/>
                  <a:latin typeface="Montserrat" panose="00000500000000000000" pitchFamily="2" charset="0"/>
                </a:rPr>
                <a:t>According to reports, Threads Meta app was downloaded more than 30 million times in its first day of launch. This makes it one of the most rapidly downloaded apps in history.</a:t>
              </a:r>
            </a:p>
          </p:txBody>
        </p:sp>
        <p:sp>
          <p:nvSpPr>
            <p:cNvPr id="1048637" name="TextBox 3"/>
            <p:cNvSpPr txBox="1"/>
            <p:nvPr/>
          </p:nvSpPr>
          <p:spPr>
            <a:xfrm>
              <a:off x="1054100" y="1044053"/>
              <a:ext cx="4724400" cy="1323439"/>
            </a:xfrm>
            <a:prstGeom prst="rect"/>
            <a:noFill/>
          </p:spPr>
          <p:txBody>
            <a:bodyPr rtlCol="0" wrap="square">
              <a:spAutoFit/>
            </a:bodyPr>
            <a:p>
              <a:pPr algn="l" rtl="0"/>
              <a:r>
                <a:rPr b="1" sz="4000" i="0" lang="en-US">
                  <a:effectLst/>
                  <a:latin typeface="Montserrat" panose="00000500000000000000" pitchFamily="2" charset="0"/>
                </a:rPr>
                <a:t>First Day Download Count</a:t>
              </a:r>
            </a:p>
          </p:txBody>
        </p:sp>
      </p:grpSp>
      <p:pic>
        <p:nvPicPr>
          <p:cNvPr id="2097175" name="Picture 6" descr="fibrafiberclean GIFs on GIPHY - Be Animated"/>
          <p:cNvPicPr>
            <a:picLocks noChangeAspect="1" noChangeArrowheads="1"/>
          </p:cNvPicPr>
          <p:nvPr/>
        </p:nvPicPr>
        <p:blipFill>
          <a:blip xmlns:r="http://schemas.openxmlformats.org/officeDocument/2006/relationships" r:embed="rId1"/>
          <a:srcRect/>
          <a:stretch>
            <a:fillRect/>
          </a:stretch>
        </p:blipFill>
        <p:spPr bwMode="auto">
          <a:xfrm>
            <a:off x="1304863" y="0"/>
            <a:ext cx="3714750" cy="2305050"/>
          </a:xfrm>
          <a:prstGeom prst="rect"/>
          <a:noFill/>
        </p:spPr>
      </p:pic>
      <p:grpSp>
        <p:nvGrpSpPr>
          <p:cNvPr id="46" name="Group 5"/>
          <p:cNvGrpSpPr/>
          <p:nvPr/>
        </p:nvGrpSpPr>
        <p:grpSpPr>
          <a:xfrm>
            <a:off x="959608" y="1600200"/>
            <a:ext cx="4824484" cy="4762500"/>
            <a:chOff x="520700" y="495300"/>
            <a:chExt cx="5930900" cy="5854700"/>
          </a:xfrm>
        </p:grpSpPr>
        <p:pic>
          <p:nvPicPr>
            <p:cNvPr id="2097176" name="Picture 6" descr="इंस्टाग्राम ने नया ऐप थ्रेड्स किया लॉन्च, Insta Threads App Launch Download"/>
            <p:cNvPicPr>
              <a:picLocks noChangeAspect="1" noChangeArrowheads="1"/>
            </p:cNvPicPr>
            <p:nvPr/>
          </p:nvPicPr>
          <p:blipFill rotWithShape="1">
            <a:blip xmlns:r="http://schemas.openxmlformats.org/officeDocument/2006/relationships" r:embed="rId2"/>
            <a:srcRect l="1840" t="188" r="1718" b="403"/>
            <a:stretch>
              <a:fillRect/>
            </a:stretch>
          </p:blipFill>
          <p:spPr bwMode="auto">
            <a:xfrm>
              <a:off x="520700" y="495300"/>
              <a:ext cx="4991100" cy="5854700"/>
            </a:xfrm>
            <a:custGeom>
              <a:avLst/>
              <a:gdLst>
                <a:gd name="connsiteX0" fmla="*/ 400037 w 4991100"/>
                <a:gd name="connsiteY0" fmla="*/ 0 h 5689600"/>
                <a:gd name="connsiteX1" fmla="*/ 4591063 w 4991100"/>
                <a:gd name="connsiteY1" fmla="*/ 0 h 5689600"/>
                <a:gd name="connsiteX2" fmla="*/ 4991100 w 4991100"/>
                <a:gd name="connsiteY2" fmla="*/ 400037 h 5689600"/>
                <a:gd name="connsiteX3" fmla="*/ 4991100 w 4991100"/>
                <a:gd name="connsiteY3" fmla="*/ 5289563 h 5689600"/>
                <a:gd name="connsiteX4" fmla="*/ 4591063 w 4991100"/>
                <a:gd name="connsiteY4" fmla="*/ 5689600 h 5689600"/>
                <a:gd name="connsiteX5" fmla="*/ 400037 w 4991100"/>
                <a:gd name="connsiteY5" fmla="*/ 5689600 h 5689600"/>
                <a:gd name="connsiteX6" fmla="*/ 0 w 4991100"/>
                <a:gd name="connsiteY6" fmla="*/ 5289563 h 5689600"/>
                <a:gd name="connsiteX7" fmla="*/ 0 w 4991100"/>
                <a:gd name="connsiteY7" fmla="*/ 400037 h 5689600"/>
                <a:gd name="connsiteX8" fmla="*/ 400037 w 4991100"/>
                <a:gd name="connsiteY8" fmla="*/ 0 h 568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1100" h="5689600">
                  <a:moveTo>
                    <a:pt x="400037" y="0"/>
                  </a:moveTo>
                  <a:lnTo>
                    <a:pt x="4591063" y="0"/>
                  </a:lnTo>
                  <a:cubicBezTo>
                    <a:pt x="4811997" y="0"/>
                    <a:pt x="4991100" y="179103"/>
                    <a:pt x="4991100" y="400037"/>
                  </a:cubicBezTo>
                  <a:lnTo>
                    <a:pt x="4991100" y="5289563"/>
                  </a:lnTo>
                  <a:cubicBezTo>
                    <a:pt x="4991100" y="5510497"/>
                    <a:pt x="4811997" y="5689600"/>
                    <a:pt x="4591063" y="5689600"/>
                  </a:cubicBezTo>
                  <a:lnTo>
                    <a:pt x="400037" y="5689600"/>
                  </a:lnTo>
                  <a:cubicBezTo>
                    <a:pt x="179103" y="5689600"/>
                    <a:pt x="0" y="5510497"/>
                    <a:pt x="0" y="5289563"/>
                  </a:cubicBezTo>
                  <a:lnTo>
                    <a:pt x="0" y="400037"/>
                  </a:lnTo>
                  <a:cubicBezTo>
                    <a:pt x="0" y="179103"/>
                    <a:pt x="179103" y="0"/>
                    <a:pt x="400037" y="0"/>
                  </a:cubicBezTo>
                  <a:close/>
                </a:path>
              </a:pathLst>
            </a:custGeom>
            <a:solidFill>
              <a:schemeClr val="bg1"/>
            </a:solidFill>
            <a:ln>
              <a:noFill/>
            </a:ln>
            <a:effectLst>
              <a:outerShdw algn="ctr" blurRad="127000" rotWithShape="0" sx="102000" sy="102000">
                <a:prstClr val="black">
                  <a:alpha val="10000"/>
                </a:prstClr>
              </a:outerShdw>
            </a:effectLst>
          </p:spPr>
        </p:pic>
        <p:sp>
          <p:nvSpPr>
            <p:cNvPr id="1048638" name="Rectangle: Rounded Corners 10"/>
            <p:cNvSpPr/>
            <p:nvPr/>
          </p:nvSpPr>
          <p:spPr>
            <a:xfrm>
              <a:off x="3746500" y="1850763"/>
              <a:ext cx="2705100" cy="711200"/>
            </a:xfrm>
            <a:prstGeom prst="roundRect">
              <a:avLst>
                <a:gd name="adj" fmla="val 327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2000" lang="en-US">
                  <a:latin typeface="Montserrat" panose="00000500000000000000" pitchFamily="2" charset="0"/>
                </a:rPr>
                <a:t>30 Millions</a:t>
              </a:r>
              <a:endParaRPr b="1" dirty="0" sz="2000" lang="en-IN">
                <a:latin typeface="Montserrat" panose="00000500000000000000" pitchFamily="2"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pic>
        <p:nvPicPr>
          <p:cNvPr id="2097177" name="Picture 6" descr="Elon Musk PNG Transparent Images, Pictures, Photos | PNG Arts"/>
          <p:cNvPicPr>
            <a:picLocks noChangeAspect="1" noChangeArrowheads="1"/>
          </p:cNvPicPr>
          <p:nvPr/>
        </p:nvPicPr>
        <p:blipFill>
          <a:blip xmlns:r="http://schemas.openxmlformats.org/officeDocument/2006/relationships" r:embed="rId1"/>
          <a:stretch>
            <a:fillRect/>
          </a:stretch>
        </p:blipFill>
        <p:spPr bwMode="auto">
          <a:xfrm>
            <a:off x="7387166" y="241300"/>
            <a:ext cx="4411133" cy="6616700"/>
          </a:xfrm>
          <a:prstGeom prst="rect"/>
          <a:noFill/>
        </p:spPr>
      </p:pic>
      <p:grpSp>
        <p:nvGrpSpPr>
          <p:cNvPr id="48" name="Group 5"/>
          <p:cNvGrpSpPr/>
          <p:nvPr/>
        </p:nvGrpSpPr>
        <p:grpSpPr>
          <a:xfrm>
            <a:off x="1069022" y="1013595"/>
            <a:ext cx="5939155" cy="2415405"/>
            <a:chOff x="1094422" y="1122233"/>
            <a:chExt cx="5939155" cy="2415405"/>
          </a:xfrm>
        </p:grpSpPr>
        <p:sp>
          <p:nvSpPr>
            <p:cNvPr id="1048639" name="TextBox 1"/>
            <p:cNvSpPr txBox="1"/>
            <p:nvPr/>
          </p:nvSpPr>
          <p:spPr>
            <a:xfrm>
              <a:off x="1269999" y="1122233"/>
              <a:ext cx="5588000" cy="707886"/>
            </a:xfrm>
            <a:prstGeom prst="rect"/>
            <a:noFill/>
          </p:spPr>
          <p:txBody>
            <a:bodyPr rtlCol="0" wrap="square">
              <a:spAutoFit/>
            </a:bodyPr>
            <a:p>
              <a:pPr algn="ctr"/>
              <a:r>
                <a:rPr b="1" sz="4000" lang="en-US">
                  <a:latin typeface="Montserrat" panose="00000500000000000000" pitchFamily="2" charset="0"/>
                </a:rPr>
                <a:t>Competitor</a:t>
              </a:r>
              <a:endParaRPr b="1" sz="4000" lang="en-IN">
                <a:latin typeface="Montserrat" panose="00000500000000000000" pitchFamily="2" charset="0"/>
              </a:endParaRPr>
            </a:p>
          </p:txBody>
        </p:sp>
        <p:sp>
          <p:nvSpPr>
            <p:cNvPr id="1048640" name="TextBox 4"/>
            <p:cNvSpPr txBox="1"/>
            <p:nvPr/>
          </p:nvSpPr>
          <p:spPr>
            <a:xfrm>
              <a:off x="1094422" y="1830119"/>
              <a:ext cx="5939155" cy="1707519"/>
            </a:xfrm>
            <a:prstGeom prst="rect"/>
            <a:noFill/>
          </p:spPr>
          <p:txBody>
            <a:bodyPr wrap="square">
              <a:spAutoFit/>
            </a:bodyPr>
            <a:p>
              <a:pPr algn="ctr">
                <a:lnSpc>
                  <a:spcPct val="150000"/>
                </a:lnSpc>
              </a:pPr>
              <a:r>
                <a:rPr b="0" i="0" lang="en-US">
                  <a:solidFill>
                    <a:srgbClr val="202020"/>
                  </a:solidFill>
                  <a:effectLst/>
                  <a:latin typeface="Montserrat" panose="00000500000000000000" pitchFamily="2" charset="0"/>
                </a:rPr>
                <a:t>Threads provides a microblogging experience that closely resembles Twitter. Users can repost, reply to, or quote a thread, and they can view the number of likes and replies a post has received.</a:t>
              </a:r>
            </a:p>
          </p:txBody>
        </p:sp>
      </p:grpSp>
      <p:pic>
        <p:nvPicPr>
          <p:cNvPr id="2097178" name="Picture 8" descr="Twitter Logo PNG, Free Transparent Twitter Icon - Free Transparent PNG Logos"/>
          <p:cNvPicPr>
            <a:picLocks noChangeAspect="1" noChangeArrowheads="1"/>
          </p:cNvPicPr>
          <p:nvPr/>
        </p:nvPicPr>
        <p:blipFill>
          <a:blip xmlns:r="http://schemas.openxmlformats.org/officeDocument/2006/relationships" r:embed="rId2"/>
          <a:stretch>
            <a:fillRect/>
          </a:stretch>
        </p:blipFill>
        <p:spPr bwMode="auto">
          <a:xfrm>
            <a:off x="2527300" y="3736975"/>
            <a:ext cx="2794000" cy="2794000"/>
          </a:xfrm>
          <a:prstGeom prst="rect"/>
          <a:noFill/>
        </p:spPr>
      </p:pic>
      <p:sp>
        <p:nvSpPr>
          <p:cNvPr id="1048641" name="Rectangle: Rounded Corners 6"/>
          <p:cNvSpPr/>
          <p:nvPr/>
        </p:nvSpPr>
        <p:spPr>
          <a:xfrm>
            <a:off x="5744569" y="4986780"/>
            <a:ext cx="2883234" cy="1220816"/>
          </a:xfrm>
          <a:prstGeom prst="roundRect">
            <a:avLst>
              <a:gd name="adj" fmla="val 17164"/>
            </a:avLst>
          </a:prstGeom>
          <a:solidFill>
            <a:schemeClr val="bg1"/>
          </a:soli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spcAft>
                <a:spcPts val="1200"/>
              </a:spcAft>
            </a:pPr>
            <a:r>
              <a:rPr b="1" sz="2800" lang="en-US">
                <a:solidFill>
                  <a:srgbClr val="00B0F0"/>
                </a:solidFill>
                <a:latin typeface="Montserrat" panose="00000500000000000000" pitchFamily="2" charset="0"/>
              </a:rPr>
              <a:t>Elon Mask</a:t>
            </a:r>
          </a:p>
          <a:p>
            <a:pPr algn="ctr">
              <a:spcAft>
                <a:spcPts val="1200"/>
              </a:spcAft>
            </a:pPr>
            <a:r>
              <a:rPr sz="1400" lang="en-US">
                <a:solidFill>
                  <a:schemeClr val="tx1">
                    <a:lumMod val="85000"/>
                    <a:lumOff val="15000"/>
                  </a:schemeClr>
                </a:solidFill>
                <a:latin typeface="Montserrat" panose="00000500000000000000" pitchFamily="2" charset="0"/>
              </a:rPr>
              <a:t>CEO of Twitter</a:t>
            </a:r>
            <a:endParaRPr sz="2000" lang="en-IN">
              <a:solidFill>
                <a:schemeClr val="tx1">
                  <a:lumMod val="85000"/>
                  <a:lumOff val="15000"/>
                </a:schemeClr>
              </a:solidFill>
              <a:latin typeface="Montserrat"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42" name="Rectangle: Rounded Corners 7"/>
          <p:cNvSpPr/>
          <p:nvPr/>
        </p:nvSpPr>
        <p:spPr>
          <a:xfrm>
            <a:off x="776287" y="1644797"/>
            <a:ext cx="5000625" cy="1507978"/>
          </a:xfrm>
          <a:prstGeom prst="roundRect">
            <a:avLst>
              <a:gd name="adj" fmla="val 10230"/>
            </a:avLst>
          </a:prstGeom>
          <a:gradFill>
            <a:gsLst>
              <a:gs pos="0">
                <a:schemeClr val="accent1"/>
              </a:gs>
              <a:gs pos="24728">
                <a:schemeClr val="accent2"/>
              </a:gs>
              <a:gs pos="58705">
                <a:schemeClr val="accent3"/>
              </a:gs>
              <a:gs pos="81000">
                <a:schemeClr val="accent5"/>
              </a:gs>
              <a:gs pos="99083">
                <a:schemeClr val="accent4"/>
              </a:gs>
            </a:gsLst>
            <a:lin ang="2700000" scaled="1"/>
          </a:gra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43" name="TextBox 1"/>
          <p:cNvSpPr txBox="1"/>
          <p:nvPr/>
        </p:nvSpPr>
        <p:spPr>
          <a:xfrm>
            <a:off x="0" y="475246"/>
            <a:ext cx="12192000" cy="707886"/>
          </a:xfrm>
          <a:prstGeom prst="rect"/>
          <a:noFill/>
        </p:spPr>
        <p:txBody>
          <a:bodyPr rtlCol="0" wrap="square">
            <a:spAutoFit/>
          </a:bodyPr>
          <a:p>
            <a:pPr algn="ctr"/>
            <a:r>
              <a:rPr b="1" sz="4000" lang="en-US">
                <a:latin typeface="Montserrat" panose="00000500000000000000" pitchFamily="2" charset="0"/>
              </a:rPr>
              <a:t>Data Linked To You</a:t>
            </a:r>
            <a:endParaRPr b="1" sz="4000" lang="en-IN">
              <a:latin typeface="Montserrat" panose="00000500000000000000" pitchFamily="2" charset="0"/>
            </a:endParaRPr>
          </a:p>
        </p:txBody>
      </p:sp>
      <p:sp>
        <p:nvSpPr>
          <p:cNvPr id="1048644" name="TextBox 6"/>
          <p:cNvSpPr txBox="1"/>
          <p:nvPr/>
        </p:nvSpPr>
        <p:spPr>
          <a:xfrm>
            <a:off x="6748463" y="1924050"/>
            <a:ext cx="4333875" cy="461665"/>
          </a:xfrm>
          <a:prstGeom prst="rect"/>
          <a:noFill/>
        </p:spPr>
        <p:txBody>
          <a:bodyPr rtlCol="0" wrap="square">
            <a:spAutoFit/>
          </a:bodyPr>
          <a:p>
            <a:pPr algn="ctr"/>
            <a:r>
              <a:rPr sz="1200" lang="en-US">
                <a:solidFill>
                  <a:schemeClr val="bg1"/>
                </a:solidFill>
                <a:latin typeface="Montserrat" panose="00000500000000000000" pitchFamily="2" charset="0"/>
              </a:rPr>
              <a:t>The following data may be collected and linked to your identity:</a:t>
            </a:r>
            <a:endParaRPr sz="1200" lang="en-IN">
              <a:solidFill>
                <a:schemeClr val="bg1"/>
              </a:solidFill>
              <a:latin typeface="Montserrat" pitchFamily="2" charset="0"/>
            </a:endParaRPr>
          </a:p>
        </p:txBody>
      </p:sp>
      <p:sp>
        <p:nvSpPr>
          <p:cNvPr id="1048645" name="Rectangle: Rounded Corners 8"/>
          <p:cNvSpPr/>
          <p:nvPr/>
        </p:nvSpPr>
        <p:spPr>
          <a:xfrm>
            <a:off x="6415089" y="1644797"/>
            <a:ext cx="5000625" cy="1507978"/>
          </a:xfrm>
          <a:prstGeom prst="roundRect">
            <a:avLst>
              <a:gd name="adj" fmla="val 8967"/>
            </a:avLst>
          </a:prstGeom>
          <a:solidFill>
            <a:srgbClr val="00B0F0"/>
          </a:soli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46" name="Rectangle: Rounded Corners 2"/>
          <p:cNvSpPr/>
          <p:nvPr/>
        </p:nvSpPr>
        <p:spPr>
          <a:xfrm>
            <a:off x="776287" y="2385715"/>
            <a:ext cx="5000625" cy="3910310"/>
          </a:xfrm>
          <a:prstGeom prst="roundRect">
            <a:avLst>
              <a:gd name="adj" fmla="val 3914"/>
            </a:avLst>
          </a:prstGeom>
          <a:solidFill>
            <a:schemeClr val="bg1"/>
          </a:soli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47" name="Rectangle: Rounded Corners 3"/>
          <p:cNvSpPr/>
          <p:nvPr/>
        </p:nvSpPr>
        <p:spPr>
          <a:xfrm>
            <a:off x="6415089" y="2385715"/>
            <a:ext cx="5000625" cy="3910310"/>
          </a:xfrm>
          <a:prstGeom prst="roundRect">
            <a:avLst>
              <a:gd name="adj" fmla="val 3914"/>
            </a:avLst>
          </a:prstGeom>
          <a:solidFill>
            <a:schemeClr val="bg1"/>
          </a:solidFill>
          <a:ln>
            <a:noFill/>
          </a:ln>
          <a:effectLst>
            <a:outerShdw algn="ctr" blurRad="127000" rotWithShape="0" sx="102000" sy="10200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nvGrpSpPr>
          <p:cNvPr id="50" name="Group 58"/>
          <p:cNvGrpSpPr/>
          <p:nvPr/>
        </p:nvGrpSpPr>
        <p:grpSpPr>
          <a:xfrm>
            <a:off x="1109662" y="2520479"/>
            <a:ext cx="4333875" cy="891703"/>
            <a:chOff x="1109662" y="2520479"/>
            <a:chExt cx="4333875" cy="891703"/>
          </a:xfrm>
        </p:grpSpPr>
        <p:sp>
          <p:nvSpPr>
            <p:cNvPr id="1048648" name="TextBox 5"/>
            <p:cNvSpPr txBox="1"/>
            <p:nvPr/>
          </p:nvSpPr>
          <p:spPr>
            <a:xfrm>
              <a:off x="1109662" y="2950517"/>
              <a:ext cx="4333875" cy="461665"/>
            </a:xfrm>
            <a:prstGeom prst="rect"/>
            <a:noFill/>
          </p:spPr>
          <p:txBody>
            <a:bodyPr rtlCol="0" wrap="square">
              <a:spAutoFit/>
            </a:bodyPr>
            <a:p>
              <a:pPr algn="ctr"/>
              <a:r>
                <a:rPr b="1" sz="1200" lang="en-US">
                  <a:latin typeface="Montserrat" panose="00000500000000000000" pitchFamily="2" charset="0"/>
                </a:rPr>
                <a:t>The following data may be collected and linked to your identity:</a:t>
              </a:r>
              <a:endParaRPr b="1" sz="1200" lang="en-IN">
                <a:latin typeface="Montserrat" pitchFamily="2" charset="0"/>
              </a:endParaRPr>
            </a:p>
          </p:txBody>
        </p:sp>
        <p:pic>
          <p:nvPicPr>
            <p:cNvPr id="2097179" name="Picture 2" descr="Account Avatar Profile PNG Photo | PNG Mart"/>
            <p:cNvPicPr>
              <a:picLocks noChangeAspect="1" noChangeArrowheads="1"/>
            </p:cNvPicPr>
            <p:nvPr/>
          </p:nvPicPr>
          <p:blipFill>
            <a:blip xmlns:r="http://schemas.openxmlformats.org/officeDocument/2006/relationships" r:embed="rId1" cstate="hqprint"/>
            <a:stretch>
              <a:fillRect/>
            </a:stretch>
          </p:blipFill>
          <p:spPr bwMode="auto">
            <a:xfrm>
              <a:off x="3105148" y="2520479"/>
              <a:ext cx="342902" cy="342900"/>
            </a:xfrm>
            <a:prstGeom prst="rect"/>
            <a:noFill/>
          </p:spPr>
        </p:pic>
      </p:grpSp>
      <p:sp>
        <p:nvSpPr>
          <p:cNvPr id="1048649" name="TextBox 57"/>
          <p:cNvSpPr txBox="1"/>
          <p:nvPr/>
        </p:nvSpPr>
        <p:spPr>
          <a:xfrm>
            <a:off x="1109662" y="1816479"/>
            <a:ext cx="4333875" cy="400110"/>
          </a:xfrm>
          <a:prstGeom prst="rect"/>
          <a:noFill/>
        </p:spPr>
        <p:txBody>
          <a:bodyPr rtlCol="0" wrap="square">
            <a:spAutoFit/>
          </a:bodyPr>
          <a:p>
            <a:pPr algn="ctr"/>
            <a:r>
              <a:rPr b="1" sz="2000" lang="en-US">
                <a:solidFill>
                  <a:schemeClr val="bg1"/>
                </a:solidFill>
                <a:latin typeface="Montserrat" panose="00000500000000000000" pitchFamily="2" charset="0"/>
              </a:rPr>
              <a:t>Treads Meta App</a:t>
            </a:r>
            <a:endParaRPr b="1" sz="2000" lang="en-IN">
              <a:solidFill>
                <a:schemeClr val="bg1"/>
              </a:solidFill>
              <a:latin typeface="Montserrat" pitchFamily="2" charset="0"/>
            </a:endParaRPr>
          </a:p>
        </p:txBody>
      </p:sp>
      <p:grpSp>
        <p:nvGrpSpPr>
          <p:cNvPr id="51" name="Group 10"/>
          <p:cNvGrpSpPr/>
          <p:nvPr/>
        </p:nvGrpSpPr>
        <p:grpSpPr>
          <a:xfrm>
            <a:off x="6748464" y="2520479"/>
            <a:ext cx="4333875" cy="891703"/>
            <a:chOff x="1223962" y="2491904"/>
            <a:chExt cx="4333875" cy="891703"/>
          </a:xfrm>
        </p:grpSpPr>
        <p:sp>
          <p:nvSpPr>
            <p:cNvPr id="1048650" name="TextBox 11"/>
            <p:cNvSpPr txBox="1"/>
            <p:nvPr/>
          </p:nvSpPr>
          <p:spPr>
            <a:xfrm>
              <a:off x="1223962" y="2921942"/>
              <a:ext cx="4333875" cy="461665"/>
            </a:xfrm>
            <a:prstGeom prst="rect"/>
            <a:noFill/>
          </p:spPr>
          <p:txBody>
            <a:bodyPr rtlCol="0" wrap="square">
              <a:spAutoFit/>
            </a:bodyPr>
            <a:p>
              <a:pPr algn="ctr"/>
              <a:r>
                <a:rPr b="1" sz="1200" lang="en-US">
                  <a:latin typeface="Montserrat" panose="00000500000000000000" pitchFamily="2" charset="0"/>
                </a:rPr>
                <a:t>The following data may be collected and linked to your identity:</a:t>
              </a:r>
              <a:endParaRPr b="1" sz="1200" lang="en-IN">
                <a:latin typeface="Montserrat" panose="00000500000000000000" pitchFamily="2" charset="0"/>
              </a:endParaRPr>
            </a:p>
          </p:txBody>
        </p:sp>
        <p:pic>
          <p:nvPicPr>
            <p:cNvPr id="2097180" name="Picture 2" descr="Account Avatar Profile PNG Photo | PNG Mart"/>
            <p:cNvPicPr>
              <a:picLocks noChangeAspect="1" noChangeArrowheads="1"/>
            </p:cNvPicPr>
            <p:nvPr/>
          </p:nvPicPr>
          <p:blipFill>
            <a:blip xmlns:r="http://schemas.openxmlformats.org/officeDocument/2006/relationships" r:embed="rId1" cstate="hqprint"/>
            <a:stretch>
              <a:fillRect/>
            </a:stretch>
          </p:blipFill>
          <p:spPr bwMode="auto">
            <a:xfrm>
              <a:off x="3219448" y="2491904"/>
              <a:ext cx="342902" cy="342900"/>
            </a:xfrm>
            <a:prstGeom prst="rect"/>
            <a:noFill/>
          </p:spPr>
        </p:pic>
      </p:grpSp>
      <p:grpSp>
        <p:nvGrpSpPr>
          <p:cNvPr id="52" name="Group 20"/>
          <p:cNvGrpSpPr/>
          <p:nvPr/>
        </p:nvGrpSpPr>
        <p:grpSpPr>
          <a:xfrm>
            <a:off x="1361316" y="3683852"/>
            <a:ext cx="1743831" cy="2340558"/>
            <a:chOff x="1361316" y="3636227"/>
            <a:chExt cx="1743831" cy="2340558"/>
          </a:xfrm>
        </p:grpSpPr>
        <p:sp>
          <p:nvSpPr>
            <p:cNvPr id="1048651" name="TextBox 13"/>
            <p:cNvSpPr txBox="1"/>
            <p:nvPr/>
          </p:nvSpPr>
          <p:spPr>
            <a:xfrm>
              <a:off x="1361316" y="3636227"/>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Health &amp; fitness</a:t>
              </a:r>
              <a:endParaRPr sz="1100" lang="en-IN">
                <a:latin typeface="Montserrat" pitchFamily="2" charset="0"/>
              </a:endParaRPr>
            </a:p>
          </p:txBody>
        </p:sp>
        <p:sp>
          <p:nvSpPr>
            <p:cNvPr id="1048652" name="TextBox 14"/>
            <p:cNvSpPr txBox="1"/>
            <p:nvPr/>
          </p:nvSpPr>
          <p:spPr>
            <a:xfrm>
              <a:off x="1361316" y="3982718"/>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Financial Info</a:t>
              </a:r>
              <a:endParaRPr sz="1100" lang="en-IN">
                <a:latin typeface="Montserrat" panose="00000500000000000000" pitchFamily="2" charset="0"/>
              </a:endParaRPr>
            </a:p>
          </p:txBody>
        </p:sp>
        <p:sp>
          <p:nvSpPr>
            <p:cNvPr id="1048653" name="TextBox 15"/>
            <p:cNvSpPr txBox="1"/>
            <p:nvPr/>
          </p:nvSpPr>
          <p:spPr>
            <a:xfrm>
              <a:off x="1361316" y="4329209"/>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Contact Info</a:t>
              </a:r>
              <a:endParaRPr sz="1100" lang="en-IN">
                <a:latin typeface="Montserrat" panose="00000500000000000000" pitchFamily="2" charset="0"/>
              </a:endParaRPr>
            </a:p>
          </p:txBody>
        </p:sp>
        <p:sp>
          <p:nvSpPr>
            <p:cNvPr id="1048654" name="TextBox 16"/>
            <p:cNvSpPr txBox="1"/>
            <p:nvPr/>
          </p:nvSpPr>
          <p:spPr>
            <a:xfrm>
              <a:off x="1361316" y="4675700"/>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User Content</a:t>
              </a:r>
              <a:endParaRPr sz="1100" lang="en-IN">
                <a:latin typeface="Montserrat" panose="00000500000000000000" pitchFamily="2" charset="0"/>
              </a:endParaRPr>
            </a:p>
          </p:txBody>
        </p:sp>
        <p:sp>
          <p:nvSpPr>
            <p:cNvPr id="1048655" name="TextBox 17"/>
            <p:cNvSpPr txBox="1"/>
            <p:nvPr/>
          </p:nvSpPr>
          <p:spPr>
            <a:xfrm>
              <a:off x="1361316" y="5022191"/>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Browsing History</a:t>
              </a:r>
              <a:endParaRPr sz="1100" lang="en-IN">
                <a:latin typeface="Montserrat" panose="00000500000000000000" pitchFamily="2" charset="0"/>
              </a:endParaRPr>
            </a:p>
          </p:txBody>
        </p:sp>
        <p:sp>
          <p:nvSpPr>
            <p:cNvPr id="1048656" name="TextBox 18"/>
            <p:cNvSpPr txBox="1"/>
            <p:nvPr/>
          </p:nvSpPr>
          <p:spPr>
            <a:xfrm>
              <a:off x="1361316" y="5368682"/>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Usage Data</a:t>
              </a:r>
              <a:endParaRPr sz="1100" lang="en-IN">
                <a:latin typeface="Montserrat" panose="00000500000000000000" pitchFamily="2" charset="0"/>
              </a:endParaRPr>
            </a:p>
          </p:txBody>
        </p:sp>
        <p:sp>
          <p:nvSpPr>
            <p:cNvPr id="1048657" name="TextBox 19"/>
            <p:cNvSpPr txBox="1"/>
            <p:nvPr/>
          </p:nvSpPr>
          <p:spPr>
            <a:xfrm>
              <a:off x="1361316" y="5715175"/>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Diagnostics</a:t>
              </a:r>
              <a:endParaRPr sz="1100" lang="en-IN">
                <a:latin typeface="Montserrat" panose="00000500000000000000" pitchFamily="2" charset="0"/>
              </a:endParaRPr>
            </a:p>
          </p:txBody>
        </p:sp>
      </p:grpSp>
      <p:grpSp>
        <p:nvGrpSpPr>
          <p:cNvPr id="53" name="Group 21"/>
          <p:cNvGrpSpPr/>
          <p:nvPr/>
        </p:nvGrpSpPr>
        <p:grpSpPr>
          <a:xfrm>
            <a:off x="3618741" y="3683852"/>
            <a:ext cx="1743831" cy="2340558"/>
            <a:chOff x="1361316" y="3636227"/>
            <a:chExt cx="1743831" cy="2340558"/>
          </a:xfrm>
        </p:grpSpPr>
        <p:sp>
          <p:nvSpPr>
            <p:cNvPr id="1048658" name="TextBox 22"/>
            <p:cNvSpPr txBox="1"/>
            <p:nvPr/>
          </p:nvSpPr>
          <p:spPr>
            <a:xfrm>
              <a:off x="1361316" y="3636227"/>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Purchases</a:t>
              </a:r>
              <a:endParaRPr sz="1100" lang="en-IN">
                <a:latin typeface="Montserrat" panose="00000500000000000000" pitchFamily="2" charset="0"/>
              </a:endParaRPr>
            </a:p>
          </p:txBody>
        </p:sp>
        <p:sp>
          <p:nvSpPr>
            <p:cNvPr id="1048659" name="TextBox 23"/>
            <p:cNvSpPr txBox="1"/>
            <p:nvPr/>
          </p:nvSpPr>
          <p:spPr>
            <a:xfrm>
              <a:off x="1361316" y="3982718"/>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Location</a:t>
              </a:r>
              <a:endParaRPr sz="1100" lang="en-IN">
                <a:latin typeface="Montserrat" panose="00000500000000000000" pitchFamily="2" charset="0"/>
              </a:endParaRPr>
            </a:p>
          </p:txBody>
        </p:sp>
        <p:sp>
          <p:nvSpPr>
            <p:cNvPr id="1048660" name="TextBox 24"/>
            <p:cNvSpPr txBox="1"/>
            <p:nvPr/>
          </p:nvSpPr>
          <p:spPr>
            <a:xfrm>
              <a:off x="1361316" y="4329209"/>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Contacts</a:t>
              </a:r>
              <a:endParaRPr sz="1100" lang="en-IN">
                <a:latin typeface="Montserrat" panose="00000500000000000000" pitchFamily="2" charset="0"/>
              </a:endParaRPr>
            </a:p>
          </p:txBody>
        </p:sp>
        <p:sp>
          <p:nvSpPr>
            <p:cNvPr id="1048661" name="TextBox 25"/>
            <p:cNvSpPr txBox="1"/>
            <p:nvPr/>
          </p:nvSpPr>
          <p:spPr>
            <a:xfrm>
              <a:off x="1361316" y="4675700"/>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Search History</a:t>
              </a:r>
              <a:endParaRPr sz="1100" lang="en-IN">
                <a:latin typeface="Montserrat" panose="00000500000000000000" pitchFamily="2" charset="0"/>
              </a:endParaRPr>
            </a:p>
          </p:txBody>
        </p:sp>
        <p:sp>
          <p:nvSpPr>
            <p:cNvPr id="1048662" name="TextBox 26"/>
            <p:cNvSpPr txBox="1"/>
            <p:nvPr/>
          </p:nvSpPr>
          <p:spPr>
            <a:xfrm>
              <a:off x="1361316" y="5022191"/>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Identifiers</a:t>
              </a:r>
              <a:endParaRPr sz="1100" lang="en-IN">
                <a:latin typeface="Montserrat" panose="00000500000000000000" pitchFamily="2" charset="0"/>
              </a:endParaRPr>
            </a:p>
          </p:txBody>
        </p:sp>
        <p:sp>
          <p:nvSpPr>
            <p:cNvPr id="1048663" name="TextBox 27"/>
            <p:cNvSpPr txBox="1"/>
            <p:nvPr/>
          </p:nvSpPr>
          <p:spPr>
            <a:xfrm>
              <a:off x="1361316" y="5368682"/>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Sensitive Info</a:t>
              </a:r>
              <a:endParaRPr sz="1100" lang="en-IN">
                <a:latin typeface="Montserrat" panose="00000500000000000000" pitchFamily="2" charset="0"/>
              </a:endParaRPr>
            </a:p>
          </p:txBody>
        </p:sp>
        <p:sp>
          <p:nvSpPr>
            <p:cNvPr id="1048664" name="TextBox 28"/>
            <p:cNvSpPr txBox="1"/>
            <p:nvPr/>
          </p:nvSpPr>
          <p:spPr>
            <a:xfrm>
              <a:off x="1361316" y="5715175"/>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Other Data</a:t>
              </a:r>
              <a:endParaRPr sz="1100" lang="en-IN">
                <a:latin typeface="Montserrat" panose="00000500000000000000" pitchFamily="2" charset="0"/>
              </a:endParaRPr>
            </a:p>
          </p:txBody>
        </p:sp>
      </p:grpSp>
      <p:grpSp>
        <p:nvGrpSpPr>
          <p:cNvPr id="54" name="Group 45"/>
          <p:cNvGrpSpPr/>
          <p:nvPr/>
        </p:nvGrpSpPr>
        <p:grpSpPr>
          <a:xfrm>
            <a:off x="7000119" y="3683852"/>
            <a:ext cx="4001256" cy="1647574"/>
            <a:chOff x="7000119" y="3636227"/>
            <a:chExt cx="4001256" cy="1647574"/>
          </a:xfrm>
        </p:grpSpPr>
        <p:grpSp>
          <p:nvGrpSpPr>
            <p:cNvPr id="55" name="Group 29"/>
            <p:cNvGrpSpPr/>
            <p:nvPr/>
          </p:nvGrpSpPr>
          <p:grpSpPr>
            <a:xfrm>
              <a:off x="7000119" y="3636227"/>
              <a:ext cx="1743831" cy="1647574"/>
              <a:chOff x="1361316" y="3636227"/>
              <a:chExt cx="1743831" cy="1647574"/>
            </a:xfrm>
          </p:grpSpPr>
          <p:sp>
            <p:nvSpPr>
              <p:cNvPr id="1048665" name="TextBox 30"/>
              <p:cNvSpPr txBox="1"/>
              <p:nvPr/>
            </p:nvSpPr>
            <p:spPr>
              <a:xfrm>
                <a:off x="1361316" y="3636227"/>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Purchases</a:t>
                </a:r>
                <a:endParaRPr sz="1100" lang="en-IN">
                  <a:latin typeface="Montserrat" panose="00000500000000000000" pitchFamily="2" charset="0"/>
                </a:endParaRPr>
              </a:p>
            </p:txBody>
          </p:sp>
          <p:sp>
            <p:nvSpPr>
              <p:cNvPr id="1048666" name="TextBox 31"/>
              <p:cNvSpPr txBox="1"/>
              <p:nvPr/>
            </p:nvSpPr>
            <p:spPr>
              <a:xfrm>
                <a:off x="1361316" y="3982718"/>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Contact Info</a:t>
                </a:r>
                <a:endParaRPr sz="1100" lang="en-IN">
                  <a:latin typeface="Montserrat" panose="00000500000000000000" pitchFamily="2" charset="0"/>
                </a:endParaRPr>
              </a:p>
            </p:txBody>
          </p:sp>
          <p:sp>
            <p:nvSpPr>
              <p:cNvPr id="1048667" name="TextBox 32"/>
              <p:cNvSpPr txBox="1"/>
              <p:nvPr/>
            </p:nvSpPr>
            <p:spPr>
              <a:xfrm>
                <a:off x="1361316" y="4329209"/>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User Content</a:t>
                </a:r>
                <a:endParaRPr sz="1100" lang="en-IN">
                  <a:latin typeface="Montserrat" panose="00000500000000000000" pitchFamily="2" charset="0"/>
                </a:endParaRPr>
              </a:p>
            </p:txBody>
          </p:sp>
          <p:sp>
            <p:nvSpPr>
              <p:cNvPr id="1048668" name="TextBox 33"/>
              <p:cNvSpPr txBox="1"/>
              <p:nvPr/>
            </p:nvSpPr>
            <p:spPr>
              <a:xfrm>
                <a:off x="1361316" y="4675700"/>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Browsing History</a:t>
                </a:r>
                <a:endParaRPr sz="1100" lang="en-IN">
                  <a:latin typeface="Montserrat" panose="00000500000000000000" pitchFamily="2" charset="0"/>
                </a:endParaRPr>
              </a:p>
            </p:txBody>
          </p:sp>
          <p:sp>
            <p:nvSpPr>
              <p:cNvPr id="1048669" name="TextBox 34"/>
              <p:cNvSpPr txBox="1"/>
              <p:nvPr/>
            </p:nvSpPr>
            <p:spPr>
              <a:xfrm>
                <a:off x="1361316" y="5022191"/>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Usage Data</a:t>
                </a:r>
                <a:endParaRPr sz="1100" lang="en-IN">
                  <a:latin typeface="Montserrat" panose="00000500000000000000" pitchFamily="2" charset="0"/>
                </a:endParaRPr>
              </a:p>
            </p:txBody>
          </p:sp>
        </p:grpSp>
        <p:grpSp>
          <p:nvGrpSpPr>
            <p:cNvPr id="56" name="Group 37"/>
            <p:cNvGrpSpPr/>
            <p:nvPr/>
          </p:nvGrpSpPr>
          <p:grpSpPr>
            <a:xfrm>
              <a:off x="9257544" y="3636227"/>
              <a:ext cx="1743831" cy="1647574"/>
              <a:chOff x="1361316" y="3636227"/>
              <a:chExt cx="1743831" cy="1647574"/>
            </a:xfrm>
          </p:grpSpPr>
          <p:sp>
            <p:nvSpPr>
              <p:cNvPr id="1048670" name="TextBox 38"/>
              <p:cNvSpPr txBox="1"/>
              <p:nvPr/>
            </p:nvSpPr>
            <p:spPr>
              <a:xfrm>
                <a:off x="1361316" y="3636227"/>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Location</a:t>
                </a:r>
                <a:endParaRPr sz="1100" lang="en-IN">
                  <a:latin typeface="Montserrat" panose="00000500000000000000" pitchFamily="2" charset="0"/>
                </a:endParaRPr>
              </a:p>
            </p:txBody>
          </p:sp>
          <p:sp>
            <p:nvSpPr>
              <p:cNvPr id="1048671" name="TextBox 39"/>
              <p:cNvSpPr txBox="1"/>
              <p:nvPr/>
            </p:nvSpPr>
            <p:spPr>
              <a:xfrm>
                <a:off x="1361316" y="3982718"/>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Contacts</a:t>
                </a:r>
                <a:endParaRPr sz="1100" lang="en-IN">
                  <a:latin typeface="Montserrat" panose="00000500000000000000" pitchFamily="2" charset="0"/>
                </a:endParaRPr>
              </a:p>
            </p:txBody>
          </p:sp>
          <p:sp>
            <p:nvSpPr>
              <p:cNvPr id="1048672" name="TextBox 40"/>
              <p:cNvSpPr txBox="1"/>
              <p:nvPr/>
            </p:nvSpPr>
            <p:spPr>
              <a:xfrm>
                <a:off x="1361316" y="4329209"/>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Search History</a:t>
                </a:r>
                <a:endParaRPr sz="1100" lang="en-IN">
                  <a:latin typeface="Montserrat" panose="00000500000000000000" pitchFamily="2" charset="0"/>
                </a:endParaRPr>
              </a:p>
            </p:txBody>
          </p:sp>
          <p:sp>
            <p:nvSpPr>
              <p:cNvPr id="1048673" name="TextBox 41"/>
              <p:cNvSpPr txBox="1"/>
              <p:nvPr/>
            </p:nvSpPr>
            <p:spPr>
              <a:xfrm>
                <a:off x="1361316" y="4675700"/>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Identifiers</a:t>
                </a:r>
                <a:endParaRPr sz="1100" lang="en-IN">
                  <a:latin typeface="Montserrat" panose="00000500000000000000" pitchFamily="2" charset="0"/>
                </a:endParaRPr>
              </a:p>
            </p:txBody>
          </p:sp>
          <p:sp>
            <p:nvSpPr>
              <p:cNvPr id="1048674" name="TextBox 42"/>
              <p:cNvSpPr txBox="1"/>
              <p:nvPr/>
            </p:nvSpPr>
            <p:spPr>
              <a:xfrm>
                <a:off x="1361316" y="5022191"/>
                <a:ext cx="1743831" cy="261610"/>
              </a:xfrm>
              <a:prstGeom prst="rect"/>
              <a:noFill/>
            </p:spPr>
            <p:txBody>
              <a:bodyPr rtlCol="0" wrap="square">
                <a:spAutoFit/>
              </a:bodyPr>
              <a:p>
                <a:pPr indent="-171450" marL="171450">
                  <a:buFont typeface="Arial" panose="020B0604020202020204" pitchFamily="34" charset="0"/>
                  <a:buChar char="•"/>
                </a:pPr>
                <a:r>
                  <a:rPr sz="1100" lang="en-US">
                    <a:latin typeface="Montserrat" panose="00000500000000000000" pitchFamily="2" charset="0"/>
                  </a:rPr>
                  <a:t>Diagnostics</a:t>
                </a:r>
                <a:endParaRPr sz="1100" lang="en-IN">
                  <a:latin typeface="Montserrat" panose="00000500000000000000" pitchFamily="2" charset="0"/>
                </a:endParaRPr>
              </a:p>
            </p:txBody>
          </p:sp>
        </p:grpSp>
      </p:grpSp>
      <p:cxnSp>
        <p:nvCxnSpPr>
          <p:cNvPr id="3145728" name="Straight Connector 47"/>
          <p:cNvCxnSpPr>
            <a:cxnSpLocks/>
          </p:cNvCxnSpPr>
          <p:nvPr/>
        </p:nvCxnSpPr>
        <p:spPr>
          <a:xfrm>
            <a:off x="1210225" y="3514725"/>
            <a:ext cx="4132748" cy="0"/>
          </a:xfrm>
          <a:prstGeom prst="line"/>
          <a:ln>
            <a:gradFill flip="none" rotWithShape="1">
              <a:gsLst>
                <a:gs pos="0">
                  <a:schemeClr val="accent1"/>
                </a:gs>
                <a:gs pos="28000">
                  <a:schemeClr val="accent2"/>
                </a:gs>
                <a:gs pos="53200">
                  <a:schemeClr val="accent3"/>
                </a:gs>
                <a:gs pos="79000">
                  <a:schemeClr val="accent5"/>
                </a:gs>
                <a:gs pos="100000">
                  <a:schemeClr val="accent4"/>
                </a:gs>
              </a:gsLst>
              <a:lin ang="27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145729" name="Straight Connector 49"/>
          <p:cNvCxnSpPr>
            <a:cxnSpLocks/>
          </p:cNvCxnSpPr>
          <p:nvPr/>
        </p:nvCxnSpPr>
        <p:spPr>
          <a:xfrm>
            <a:off x="6849027" y="3514725"/>
            <a:ext cx="4132748" cy="0"/>
          </a:xfrm>
          <a:prstGeom prst="line"/>
          <a:ln>
            <a:gradFill flip="none" rotWithShape="1">
              <a:gsLst>
                <a:gs pos="0">
                  <a:schemeClr val="accent1"/>
                </a:gs>
                <a:gs pos="28000">
                  <a:schemeClr val="accent2"/>
                </a:gs>
                <a:gs pos="53200">
                  <a:schemeClr val="accent3"/>
                </a:gs>
                <a:gs pos="79000">
                  <a:schemeClr val="accent5"/>
                </a:gs>
                <a:gs pos="100000">
                  <a:schemeClr val="accent4"/>
                </a:gs>
              </a:gsLst>
              <a:lin ang="2700000" scaled="1"/>
            </a:gradFill>
            <a:prstDash val="lgDash"/>
          </a:ln>
        </p:spPr>
        <p:style>
          <a:lnRef idx="1">
            <a:schemeClr val="accent1"/>
          </a:lnRef>
          <a:fillRef idx="0">
            <a:schemeClr val="accent1"/>
          </a:fillRef>
          <a:effectRef idx="0">
            <a:schemeClr val="accent1"/>
          </a:effectRef>
          <a:fontRef idx="minor">
            <a:schemeClr val="tx1"/>
          </a:fontRef>
        </p:style>
      </p:cxnSp>
      <p:sp>
        <p:nvSpPr>
          <p:cNvPr id="1048675" name="TextBox 59"/>
          <p:cNvSpPr txBox="1"/>
          <p:nvPr/>
        </p:nvSpPr>
        <p:spPr>
          <a:xfrm>
            <a:off x="6748464" y="1816479"/>
            <a:ext cx="4333875" cy="400110"/>
          </a:xfrm>
          <a:prstGeom prst="rect"/>
          <a:noFill/>
        </p:spPr>
        <p:txBody>
          <a:bodyPr rtlCol="0" wrap="square">
            <a:spAutoFit/>
          </a:bodyPr>
          <a:p>
            <a:pPr algn="ctr"/>
            <a:r>
              <a:rPr b="1" sz="2000" lang="en-US">
                <a:solidFill>
                  <a:schemeClr val="bg1"/>
                </a:solidFill>
                <a:latin typeface="Montserrat" panose="00000500000000000000" pitchFamily="2" charset="0"/>
              </a:rPr>
              <a:t>Twitter</a:t>
            </a:r>
            <a:endParaRPr b="1" sz="2000" lang="en-IN">
              <a:solidFill>
                <a:schemeClr val="bg1"/>
              </a:solidFill>
              <a:latin typeface="Montserrat" panose="000005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Custom 462">
      <a:dk1>
        <a:sysClr lastClr="000000" val="windowText"/>
      </a:dk1>
      <a:lt1>
        <a:sysClr lastClr="FFFFFF" val="window"/>
      </a:lt1>
      <a:dk2>
        <a:srgbClr val="44546A"/>
      </a:dk2>
      <a:lt2>
        <a:srgbClr val="E7E6E6"/>
      </a:lt2>
      <a:accent1>
        <a:srgbClr val="515BD4"/>
      </a:accent1>
      <a:accent2>
        <a:srgbClr val="8134AF"/>
      </a:accent2>
      <a:accent3>
        <a:srgbClr val="DD2A7B"/>
      </a:accent3>
      <a:accent4>
        <a:srgbClr val="FEDA77"/>
      </a:accent4>
      <a:accent5>
        <a:srgbClr val="F58529"/>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SlideEgg</dc:creator>
  <cp:lastModifiedBy>dell</cp:lastModifiedBy>
  <dcterms:created xsi:type="dcterms:W3CDTF">2023-07-06T18:32:44Z</dcterms:created>
  <dcterms:modified xsi:type="dcterms:W3CDTF">2023-07-14T16:00:45Z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ced2e7aaab2f408e8859a034e3ecadb1</vt:lpwstr>
  </property>
</Properties>
</file>